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sv-SE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16EC-8E99-4251-A19C-2E07259E6B1C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CD0B-CEF9-4DF5-BB11-6A694FF86C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57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BCD0B-CEF9-4DF5-BB11-6A694FF86CA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82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75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32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6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7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1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28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5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23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8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0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5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CCED-9941-4419-82CD-365DC0ECC9C3}" type="datetimeFigureOut">
              <a:rPr lang="sv-SE" smtClean="0"/>
              <a:t>2017-08-18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1713-F8F9-45A4-9D38-89BE6BDB9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9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kompaniet.se/" TargetMode="External"/><Relationship Id="rId3" Type="http://schemas.openxmlformats.org/officeDocument/2006/relationships/image" Target="../media/image1.png"/><Relationship Id="rId7" Type="http://schemas.openxmlformats.org/officeDocument/2006/relationships/image" Target="http://sportcenterovik.se/____impro/1/onewebmedia/Png%20Sportcenter.png?etag=%2218466-5833392e%22&amp;sourceContentType=image%2Fpng&amp;ignoreAspectRatio&amp;resize=103%2B1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openxmlformats.org/officeDocument/2006/relationships/hyperlink" Target="http://sportcenterovik.se/index.html" TargetMode="External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0"/>
            <a:ext cx="6858000" cy="9906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71650" y="1562100"/>
            <a:ext cx="184731" cy="255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/>
                </a:solidFill>
              </a:rPr>
              <a:t>Premiär  30/8!</a:t>
            </a:r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643062" y="1029267"/>
            <a:ext cx="5005388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0"/>
              </a:lnSpc>
            </a:pPr>
            <a:r>
              <a:rPr lang="sv-SE" sz="9600" b="1" dirty="0" err="1" smtClean="0"/>
              <a:t>Hörnsjö</a:t>
            </a:r>
            <a:endParaRPr lang="sv-SE" sz="9600" b="1" dirty="0" smtClean="0"/>
          </a:p>
          <a:p>
            <a:pPr algn="r">
              <a:lnSpc>
                <a:spcPts val="7000"/>
              </a:lnSpc>
            </a:pPr>
            <a:r>
              <a:rPr lang="sv-SE" sz="9600" b="1" dirty="0" err="1" smtClean="0"/>
              <a:t>joggen</a:t>
            </a:r>
            <a:endParaRPr lang="sv-SE" sz="96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492260" y="903765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 samarbete med</a:t>
            </a:r>
            <a:endParaRPr lang="sv-SE" sz="1600" dirty="0"/>
          </a:p>
        </p:txBody>
      </p:sp>
      <p:pic>
        <p:nvPicPr>
          <p:cNvPr id="2049" name="Picture 1" descr="http://sportcenterovik.se/____impro/1/onewebmedia/Png%20Sportcenter.png?etag=%2218466-5833392e%22&amp;sourceContentType=image%2Fpng&amp;ignoreAspectRatio&amp;resize=103%2B124">
            <a:hlinkClick r:id="rId5" tooltip="&quot;&quot;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9272191"/>
            <a:ext cx="561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Naturkompaniet - Gör vardagen till ett äventyr">
            <a:hlinkClick r:id="rId8" tooltip="Naturkompaniet - Gör vardagen till ett äventyr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09" y="860994"/>
            <a:ext cx="2321969" cy="2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9239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600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Paradiset_logo_L_RGB_underr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9" y="9354884"/>
            <a:ext cx="14668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ktangel 3"/>
          <p:cNvSpPr>
            <a:spLocks noChangeArrowheads="1"/>
          </p:cNvSpPr>
          <p:nvPr/>
        </p:nvSpPr>
        <p:spPr bwMode="auto">
          <a:xfrm>
            <a:off x="4076700" y="9404257"/>
            <a:ext cx="2389188" cy="447675"/>
          </a:xfrm>
          <a:prstGeom prst="rect">
            <a:avLst/>
          </a:prstGeom>
          <a:solidFill>
            <a:srgbClr val="5E913B"/>
          </a:solidFill>
          <a:ln w="12700">
            <a:solidFill>
              <a:srgbClr val="507E3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1" name="Picture 2" descr="Naturkompaniet - Gör vardagen till ett äventyr">
            <a:hlinkClick r:id="rId8" tooltip="Naturkompaniet - Gör vardagen till ett äventyr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09" y="9465151"/>
            <a:ext cx="2321969" cy="2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909637" y="5676809"/>
            <a:ext cx="1282723" cy="769441"/>
          </a:xfrm>
          <a:prstGeom prst="rect">
            <a:avLst/>
          </a:prstGeom>
          <a:solidFill>
            <a:srgbClr val="1F4E79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bg1"/>
                </a:solidFill>
              </a:rPr>
              <a:t>30/8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2357229" y="5676809"/>
            <a:ext cx="1181580" cy="769441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bg1"/>
                </a:solidFill>
              </a:rPr>
              <a:t>6/9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3727427" y="5644608"/>
            <a:ext cx="1282723" cy="769441"/>
          </a:xfrm>
          <a:prstGeom prst="rect">
            <a:avLst/>
          </a:prstGeom>
          <a:solidFill>
            <a:srgbClr val="1F4E79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bg1"/>
                </a:solidFill>
              </a:rPr>
              <a:t>13/9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5219416" y="5628927"/>
            <a:ext cx="1282723" cy="769441"/>
          </a:xfrm>
          <a:prstGeom prst="rect">
            <a:avLst/>
          </a:prstGeom>
          <a:solidFill>
            <a:srgbClr val="1F4E79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4400" b="1" dirty="0" smtClean="0">
                <a:solidFill>
                  <a:schemeClr val="bg1"/>
                </a:solidFill>
              </a:rPr>
              <a:t>20/9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04301" y="3460462"/>
            <a:ext cx="322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Örnsköldsvik 2017</a:t>
            </a:r>
            <a:endParaRPr lang="sv-SE" sz="3200" dirty="0"/>
          </a:p>
        </p:txBody>
      </p:sp>
      <p:sp>
        <p:nvSpPr>
          <p:cNvPr id="16" name="textruta 15"/>
          <p:cNvSpPr txBox="1"/>
          <p:nvPr/>
        </p:nvSpPr>
        <p:spPr>
          <a:xfrm>
            <a:off x="1760510" y="6575325"/>
            <a:ext cx="393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Onsdagar </a:t>
            </a:r>
            <a:r>
              <a:rPr lang="sv-SE" sz="2800" dirty="0" err="1" smtClean="0"/>
              <a:t>kl</a:t>
            </a:r>
            <a:r>
              <a:rPr lang="sv-SE" sz="2800" dirty="0" smtClean="0"/>
              <a:t> 18:00 (19:00)</a:t>
            </a:r>
            <a:endParaRPr lang="sv-SE" sz="2800" dirty="0"/>
          </a:p>
        </p:txBody>
      </p:sp>
      <p:sp>
        <p:nvSpPr>
          <p:cNvPr id="22" name="textruta 21"/>
          <p:cNvSpPr txBox="1"/>
          <p:nvPr/>
        </p:nvSpPr>
        <p:spPr>
          <a:xfrm>
            <a:off x="1470306" y="7227620"/>
            <a:ext cx="456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Gå, spring eller lunka tillsammans med andra!</a:t>
            </a:r>
            <a:endParaRPr lang="sv-SE" sz="1800" b="1" dirty="0"/>
          </a:p>
          <a:p>
            <a:endParaRPr lang="sv-SE" sz="1800" b="1" dirty="0"/>
          </a:p>
        </p:txBody>
      </p:sp>
      <p:sp>
        <p:nvSpPr>
          <p:cNvPr id="23" name="textruta 22"/>
          <p:cNvSpPr txBox="1"/>
          <p:nvPr/>
        </p:nvSpPr>
        <p:spPr>
          <a:xfrm>
            <a:off x="5421016" y="3301684"/>
            <a:ext cx="108715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sz="4000" dirty="0" smtClean="0"/>
              <a:t>3km</a:t>
            </a:r>
            <a:endParaRPr lang="sv-SE" sz="4000" dirty="0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34" y="7774171"/>
            <a:ext cx="11715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33</Words>
  <Application>Microsoft Office PowerPoint</Application>
  <PresentationFormat>A4 (210 x 297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Mannelqvist</dc:creator>
  <cp:lastModifiedBy>Anna Mannelqvist</cp:lastModifiedBy>
  <cp:revision>12</cp:revision>
  <dcterms:created xsi:type="dcterms:W3CDTF">2017-08-18T10:27:41Z</dcterms:created>
  <dcterms:modified xsi:type="dcterms:W3CDTF">2017-08-18T12:11:27Z</dcterms:modified>
</cp:coreProperties>
</file>