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7" r:id="rId4"/>
    <p:sldId id="288" r:id="rId5"/>
    <p:sldId id="289" r:id="rId6"/>
    <p:sldId id="29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DA9"/>
    <a:srgbClr val="FFCCFF"/>
    <a:srgbClr val="4472C4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er\Documents\0%20V&#229;rby%20IK\2020\3%20VW-cup%202021\V&#229;rby%20banor%20h&#246;jdkurv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err="1"/>
              <a:t>Skicross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Sammanställning!$C$4:$C$32</c:f>
              <c:numCache>
                <c:formatCode>General</c:formatCode>
                <c:ptCount val="2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</c:numCache>
            </c:numRef>
          </c:xVal>
          <c:yVal>
            <c:numRef>
              <c:f>Sammanställning!$N$4:$N$32</c:f>
              <c:numCache>
                <c:formatCode>General</c:formatCode>
                <c:ptCount val="29"/>
                <c:pt idx="0">
                  <c:v>45</c:v>
                </c:pt>
                <c:pt idx="1">
                  <c:v>45</c:v>
                </c:pt>
                <c:pt idx="2">
                  <c:v>44</c:v>
                </c:pt>
                <c:pt idx="3">
                  <c:v>43</c:v>
                </c:pt>
                <c:pt idx="4">
                  <c:v>42</c:v>
                </c:pt>
                <c:pt idx="5">
                  <c:v>45</c:v>
                </c:pt>
                <c:pt idx="6">
                  <c:v>39</c:v>
                </c:pt>
                <c:pt idx="7">
                  <c:v>34</c:v>
                </c:pt>
                <c:pt idx="8">
                  <c:v>36</c:v>
                </c:pt>
                <c:pt idx="9">
                  <c:v>38</c:v>
                </c:pt>
                <c:pt idx="10">
                  <c:v>34</c:v>
                </c:pt>
                <c:pt idx="11">
                  <c:v>49</c:v>
                </c:pt>
                <c:pt idx="12">
                  <c:v>51</c:v>
                </c:pt>
                <c:pt idx="13">
                  <c:v>45</c:v>
                </c:pt>
                <c:pt idx="14">
                  <c:v>38</c:v>
                </c:pt>
                <c:pt idx="15">
                  <c:v>40</c:v>
                </c:pt>
                <c:pt idx="16">
                  <c:v>41</c:v>
                </c:pt>
                <c:pt idx="17">
                  <c:v>50</c:v>
                </c:pt>
                <c:pt idx="18">
                  <c:v>43</c:v>
                </c:pt>
                <c:pt idx="19">
                  <c:v>45</c:v>
                </c:pt>
                <c:pt idx="20">
                  <c:v>46</c:v>
                </c:pt>
                <c:pt idx="21">
                  <c:v>43</c:v>
                </c:pt>
                <c:pt idx="22">
                  <c:v>45</c:v>
                </c:pt>
                <c:pt idx="23">
                  <c:v>42</c:v>
                </c:pt>
                <c:pt idx="24">
                  <c:v>46</c:v>
                </c:pt>
                <c:pt idx="25">
                  <c:v>43</c:v>
                </c:pt>
                <c:pt idx="26">
                  <c:v>46</c:v>
                </c:pt>
                <c:pt idx="27">
                  <c:v>44</c:v>
                </c:pt>
                <c:pt idx="28">
                  <c:v>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0DA-4C2A-B704-620573C72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787215"/>
        <c:axId val="1413914847"/>
      </c:scatterChart>
      <c:valAx>
        <c:axId val="1669787215"/>
        <c:scaling>
          <c:orientation val="minMax"/>
          <c:max val="1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13914847"/>
        <c:crosses val="autoZero"/>
        <c:crossBetween val="midCat"/>
      </c:valAx>
      <c:valAx>
        <c:axId val="141391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697872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6B3FD-8F08-4433-A354-DFE88678C12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C6A6B-C87F-4422-AF12-A6E3CF447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AAA889-5E14-40C7-9458-642CFF6EE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DD421F-8D6F-4C22-9BD5-841087CB9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C502B8-EED7-472D-A124-307AE6BD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86F237-7A5E-4F14-A43E-0EE21D86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359F2B-F06E-4CB1-8969-EA72E82A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42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F3B547-E6F9-4A59-A57C-FDA000FB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8C1D96-9FBD-41DC-BA60-06FABB3A7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506840-491F-4302-8127-3D54D4BC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7B3479-3959-43B3-AF5F-FEB6055A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BA4A77-55BF-4F08-AFFA-FEFF1316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4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6C8766F-1404-4DCA-BB32-5ADAB594E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1D5FEB-B0F8-4C29-986A-EDE435B0F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2EDC48-AD82-4DAB-B589-A6C5A1DD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034C68-18A2-4F36-9156-A3805D6B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295A60-6045-4BAF-80E9-1BC7B428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3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0794DC-B385-4874-B3DB-54C34F9B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772144-E211-44F0-A6D5-E23D01A0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BF6FF-B791-4627-8120-4A821D2B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D315E-65CE-404A-BA7A-749DD1AB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CD503A-2CF4-4784-98A3-518A28C9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08CE1-834F-4BA1-A3B9-AE2045FF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2EB2E4-6EFC-4ED3-88F2-C8F6E9B99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32C833-0DD1-412E-80F2-81EA9119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A96FBF-D16D-45B1-A010-5C9CF326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C35876-29DA-440E-BD3D-9EBA0117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78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17162-19E9-4EC3-B9EB-A005F9E7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5721EF-AF02-4601-A1A0-1FBE5F76D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CB208F-C9CB-493B-98BC-59AD0C6F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29C4B2-FCEA-44CE-8207-F736266D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1BCF23-58BF-4807-81F0-14FB9D63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82B2B8-901B-4872-8897-42EC8A18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10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1FD83B-C106-4204-95E1-2DAB7D09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F6D45C-2ADB-4F33-AACF-5A6429D97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D57D5F-FCE4-4088-84E5-A40ACDE2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503EC8-13B7-4875-B747-9B147764E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7A9C6EC-5183-4432-8EC5-70366E5F7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4D85D96-F27A-424C-A2E0-0BCB0AFE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5F94472-70A4-452C-8B19-77C456D5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C66B131-2A6A-45FB-9119-BDF64810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4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B2AB9-8F96-4AAE-95D6-F2F9435C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599C7FB-0CA9-437B-8424-7C28EAED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692B3B-1015-4A8B-9C1D-B7AE1A79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4AE72-074A-4E1B-9885-6CFCBBD7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1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6D8D091-07EB-444B-8503-38B7BAE3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E573CF-9D8A-42F1-AB51-DC9D9EB1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767880-C217-4E45-99F2-7B3A2494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39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7E654-B610-4EAC-B563-FF3DBA3A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261F6-6443-4F9B-AB9F-9F94BE9E6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BE7357-BA79-4080-B260-F321585EF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EA59B1-D4FA-4293-944F-36E48BCF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343A49-2635-43B0-BD43-0C6646BE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AC9E7A-DDE9-40C5-B9F1-AAD54CE1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71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7442F-E2DF-4E5C-A677-214ACD2D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585FCA5-7C3E-441A-9243-D73DBD86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C17F6F-A3F0-4C4C-9D8C-8EDF90DE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538D8E-F7CA-420B-A590-B93F710B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4CC91-90CA-4D25-BFF5-64D6C41F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F259A8-B59C-4AFC-8B07-BFD490A7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66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4FB689E-6610-4B34-9276-A8DAFEE1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13A154-9598-4026-8137-92B57A850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6663BA-AEA3-47D6-888C-8EB9966D9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D1AC-956A-4D1A-A483-286C87E2B2D6}" type="datetimeFigureOut">
              <a:rPr lang="sv-SE" smtClean="0"/>
              <a:t>2022-02-24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5EE23E-7C6A-43B0-993B-776C4AE69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8753FE-DBFB-4679-ADBA-8E4622D46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6E29-B3D1-4832-A751-59F408365E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98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5763789-7DB1-479E-B51B-0D75A57B3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1447" y="1964649"/>
            <a:ext cx="5298480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6000" dirty="0">
                <a:solidFill>
                  <a:srgbClr val="000000"/>
                </a:solidFill>
              </a:rPr>
              <a:t>Tävlingsbanor 22’</a:t>
            </a:r>
            <a:br>
              <a:rPr lang="sv-SE" sz="6000" dirty="0">
                <a:solidFill>
                  <a:srgbClr val="000000"/>
                </a:solidFill>
              </a:rPr>
            </a:br>
            <a:r>
              <a:rPr lang="sv-SE" sz="6000" dirty="0">
                <a:solidFill>
                  <a:srgbClr val="000000"/>
                </a:solidFill>
              </a:rPr>
              <a:t>Ruschen &amp; Fläkten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D5F814-8B24-4FFB-B8E9-C15FF982F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378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5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D6380B-0E1E-497B-871B-D4EA7E5D6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/>
          <a:stretch/>
        </p:blipFill>
        <p:spPr bwMode="auto">
          <a:xfrm>
            <a:off x="7704083" y="396691"/>
            <a:ext cx="4237368" cy="620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8FCF702-FC1A-49A4-BAAF-B9A52A9C96C1}"/>
              </a:ext>
            </a:extLst>
          </p:cNvPr>
          <p:cNvSpPr/>
          <p:nvPr/>
        </p:nvSpPr>
        <p:spPr>
          <a:xfrm>
            <a:off x="8559392" y="2023378"/>
            <a:ext cx="2462076" cy="3599773"/>
          </a:xfrm>
          <a:custGeom>
            <a:avLst/>
            <a:gdLst>
              <a:gd name="connsiteX0" fmla="*/ 821091 w 2462076"/>
              <a:gd name="connsiteY0" fmla="*/ 341422 h 3599773"/>
              <a:gd name="connsiteX1" fmla="*/ 1283371 w 2462076"/>
              <a:gd name="connsiteY1" fmla="*/ 316022 h 3599773"/>
              <a:gd name="connsiteX2" fmla="*/ 1705011 w 2462076"/>
              <a:gd name="connsiteY2" fmla="*/ 483662 h 3599773"/>
              <a:gd name="connsiteX3" fmla="*/ 1913291 w 2462076"/>
              <a:gd name="connsiteY3" fmla="*/ 991662 h 3599773"/>
              <a:gd name="connsiteX4" fmla="*/ 2233331 w 2462076"/>
              <a:gd name="connsiteY4" fmla="*/ 935782 h 3599773"/>
              <a:gd name="connsiteX5" fmla="*/ 2365411 w 2462076"/>
              <a:gd name="connsiteY5" fmla="*/ 935782 h 3599773"/>
              <a:gd name="connsiteX6" fmla="*/ 2446691 w 2462076"/>
              <a:gd name="connsiteY6" fmla="*/ 1006902 h 3599773"/>
              <a:gd name="connsiteX7" fmla="*/ 2406051 w 2462076"/>
              <a:gd name="connsiteY7" fmla="*/ 1194862 h 3599773"/>
              <a:gd name="connsiteX8" fmla="*/ 2461931 w 2462076"/>
              <a:gd name="connsiteY8" fmla="*/ 1326942 h 3599773"/>
              <a:gd name="connsiteX9" fmla="*/ 2385731 w 2462076"/>
              <a:gd name="connsiteY9" fmla="*/ 1438702 h 3599773"/>
              <a:gd name="connsiteX10" fmla="*/ 1903131 w 2462076"/>
              <a:gd name="connsiteY10" fmla="*/ 1784142 h 3599773"/>
              <a:gd name="connsiteX11" fmla="*/ 2152051 w 2462076"/>
              <a:gd name="connsiteY11" fmla="*/ 2429302 h 3599773"/>
              <a:gd name="connsiteX12" fmla="*/ 2009811 w 2462076"/>
              <a:gd name="connsiteY12" fmla="*/ 2744262 h 3599773"/>
              <a:gd name="connsiteX13" fmla="*/ 1882811 w 2462076"/>
              <a:gd name="connsiteY13" fmla="*/ 2779822 h 3599773"/>
              <a:gd name="connsiteX14" fmla="*/ 1197011 w 2462076"/>
              <a:gd name="connsiteY14" fmla="*/ 2876342 h 3599773"/>
              <a:gd name="connsiteX15" fmla="*/ 876971 w 2462076"/>
              <a:gd name="connsiteY15" fmla="*/ 2881422 h 3599773"/>
              <a:gd name="connsiteX16" fmla="*/ 673771 w 2462076"/>
              <a:gd name="connsiteY16" fmla="*/ 3165902 h 3599773"/>
              <a:gd name="connsiteX17" fmla="*/ 582331 w 2462076"/>
              <a:gd name="connsiteY17" fmla="*/ 3257342 h 3599773"/>
              <a:gd name="connsiteX18" fmla="*/ 429931 w 2462076"/>
              <a:gd name="connsiteY18" fmla="*/ 3348782 h 3599773"/>
              <a:gd name="connsiteX19" fmla="*/ 292771 w 2462076"/>
              <a:gd name="connsiteY19" fmla="*/ 3546902 h 3599773"/>
              <a:gd name="connsiteX20" fmla="*/ 262291 w 2462076"/>
              <a:gd name="connsiteY20" fmla="*/ 3592622 h 3599773"/>
              <a:gd name="connsiteX21" fmla="*/ 18451 w 2462076"/>
              <a:gd name="connsiteY21" fmla="*/ 3424982 h 3599773"/>
              <a:gd name="connsiteX22" fmla="*/ 23531 w 2462076"/>
              <a:gd name="connsiteY22" fmla="*/ 3333542 h 3599773"/>
              <a:gd name="connsiteX23" fmla="*/ 74331 w 2462076"/>
              <a:gd name="connsiteY23" fmla="*/ 3115102 h 3599773"/>
              <a:gd name="connsiteX24" fmla="*/ 333411 w 2462076"/>
              <a:gd name="connsiteY24" fmla="*/ 2662982 h 3599773"/>
              <a:gd name="connsiteX25" fmla="*/ 617891 w 2462076"/>
              <a:gd name="connsiteY25" fmla="*/ 2149902 h 3599773"/>
              <a:gd name="connsiteX26" fmla="*/ 648371 w 2462076"/>
              <a:gd name="connsiteY26" fmla="*/ 2068622 h 3599773"/>
              <a:gd name="connsiteX27" fmla="*/ 597571 w 2462076"/>
              <a:gd name="connsiteY27" fmla="*/ 2022902 h 3599773"/>
              <a:gd name="connsiteX28" fmla="*/ 297851 w 2462076"/>
              <a:gd name="connsiteY28" fmla="*/ 1926382 h 3599773"/>
              <a:gd name="connsiteX29" fmla="*/ 196251 w 2462076"/>
              <a:gd name="connsiteY29" fmla="*/ 1880662 h 3599773"/>
              <a:gd name="connsiteX30" fmla="*/ 150531 w 2462076"/>
              <a:gd name="connsiteY30" fmla="*/ 1784142 h 3599773"/>
              <a:gd name="connsiteX31" fmla="*/ 155611 w 2462076"/>
              <a:gd name="connsiteY31" fmla="*/ 1418382 h 3599773"/>
              <a:gd name="connsiteX32" fmla="*/ 175931 w 2462076"/>
              <a:gd name="connsiteY32" fmla="*/ 1321862 h 3599773"/>
              <a:gd name="connsiteX33" fmla="*/ 282611 w 2462076"/>
              <a:gd name="connsiteY33" fmla="*/ 1078022 h 3599773"/>
              <a:gd name="connsiteX34" fmla="*/ 262291 w 2462076"/>
              <a:gd name="connsiteY34" fmla="*/ 945942 h 3599773"/>
              <a:gd name="connsiteX35" fmla="*/ 231811 w 2462076"/>
              <a:gd name="connsiteY35" fmla="*/ 788462 h 3599773"/>
              <a:gd name="connsiteX36" fmla="*/ 262291 w 2462076"/>
              <a:gd name="connsiteY36" fmla="*/ 697022 h 3599773"/>
              <a:gd name="connsiteX37" fmla="*/ 221651 w 2462076"/>
              <a:gd name="connsiteY37" fmla="*/ 580182 h 3599773"/>
              <a:gd name="connsiteX38" fmla="*/ 257211 w 2462076"/>
              <a:gd name="connsiteY38" fmla="*/ 432862 h 3599773"/>
              <a:gd name="connsiteX39" fmla="*/ 257211 w 2462076"/>
              <a:gd name="connsiteY39" fmla="*/ 387142 h 3599773"/>
              <a:gd name="connsiteX40" fmla="*/ 130211 w 2462076"/>
              <a:gd name="connsiteY40" fmla="*/ 209342 h 3599773"/>
              <a:gd name="connsiteX41" fmla="*/ 125131 w 2462076"/>
              <a:gd name="connsiteY41" fmla="*/ 46782 h 3599773"/>
              <a:gd name="connsiteX42" fmla="*/ 155611 w 2462076"/>
              <a:gd name="connsiteY42" fmla="*/ 16302 h 3599773"/>
              <a:gd name="connsiteX43" fmla="*/ 343571 w 2462076"/>
              <a:gd name="connsiteY43" fmla="*/ 275382 h 3599773"/>
              <a:gd name="connsiteX44" fmla="*/ 455331 w 2462076"/>
              <a:gd name="connsiteY44" fmla="*/ 361742 h 3599773"/>
              <a:gd name="connsiteX45" fmla="*/ 709331 w 2462076"/>
              <a:gd name="connsiteY45" fmla="*/ 341422 h 3599773"/>
              <a:gd name="connsiteX0" fmla="*/ 821091 w 2462076"/>
              <a:gd name="connsiteY0" fmla="*/ 341422 h 3599773"/>
              <a:gd name="connsiteX1" fmla="*/ 1283371 w 2462076"/>
              <a:gd name="connsiteY1" fmla="*/ 316022 h 3599773"/>
              <a:gd name="connsiteX2" fmla="*/ 1705011 w 2462076"/>
              <a:gd name="connsiteY2" fmla="*/ 483662 h 3599773"/>
              <a:gd name="connsiteX3" fmla="*/ 1913291 w 2462076"/>
              <a:gd name="connsiteY3" fmla="*/ 991662 h 3599773"/>
              <a:gd name="connsiteX4" fmla="*/ 2233331 w 2462076"/>
              <a:gd name="connsiteY4" fmla="*/ 935782 h 3599773"/>
              <a:gd name="connsiteX5" fmla="*/ 2365411 w 2462076"/>
              <a:gd name="connsiteY5" fmla="*/ 935782 h 3599773"/>
              <a:gd name="connsiteX6" fmla="*/ 2446691 w 2462076"/>
              <a:gd name="connsiteY6" fmla="*/ 1006902 h 3599773"/>
              <a:gd name="connsiteX7" fmla="*/ 2406051 w 2462076"/>
              <a:gd name="connsiteY7" fmla="*/ 1194862 h 3599773"/>
              <a:gd name="connsiteX8" fmla="*/ 2461931 w 2462076"/>
              <a:gd name="connsiteY8" fmla="*/ 1326942 h 3599773"/>
              <a:gd name="connsiteX9" fmla="*/ 2385731 w 2462076"/>
              <a:gd name="connsiteY9" fmla="*/ 1438702 h 3599773"/>
              <a:gd name="connsiteX10" fmla="*/ 1903131 w 2462076"/>
              <a:gd name="connsiteY10" fmla="*/ 1784142 h 3599773"/>
              <a:gd name="connsiteX11" fmla="*/ 2152051 w 2462076"/>
              <a:gd name="connsiteY11" fmla="*/ 2429302 h 3599773"/>
              <a:gd name="connsiteX12" fmla="*/ 2009811 w 2462076"/>
              <a:gd name="connsiteY12" fmla="*/ 2744262 h 3599773"/>
              <a:gd name="connsiteX13" fmla="*/ 1882811 w 2462076"/>
              <a:gd name="connsiteY13" fmla="*/ 2779822 h 3599773"/>
              <a:gd name="connsiteX14" fmla="*/ 1197011 w 2462076"/>
              <a:gd name="connsiteY14" fmla="*/ 2876342 h 3599773"/>
              <a:gd name="connsiteX15" fmla="*/ 876971 w 2462076"/>
              <a:gd name="connsiteY15" fmla="*/ 2881422 h 3599773"/>
              <a:gd name="connsiteX16" fmla="*/ 673771 w 2462076"/>
              <a:gd name="connsiteY16" fmla="*/ 3165902 h 3599773"/>
              <a:gd name="connsiteX17" fmla="*/ 582331 w 2462076"/>
              <a:gd name="connsiteY17" fmla="*/ 3257342 h 3599773"/>
              <a:gd name="connsiteX18" fmla="*/ 429931 w 2462076"/>
              <a:gd name="connsiteY18" fmla="*/ 3348782 h 3599773"/>
              <a:gd name="connsiteX19" fmla="*/ 292771 w 2462076"/>
              <a:gd name="connsiteY19" fmla="*/ 3546902 h 3599773"/>
              <a:gd name="connsiteX20" fmla="*/ 262291 w 2462076"/>
              <a:gd name="connsiteY20" fmla="*/ 3592622 h 3599773"/>
              <a:gd name="connsiteX21" fmla="*/ 18451 w 2462076"/>
              <a:gd name="connsiteY21" fmla="*/ 3424982 h 3599773"/>
              <a:gd name="connsiteX22" fmla="*/ 23531 w 2462076"/>
              <a:gd name="connsiteY22" fmla="*/ 3333542 h 3599773"/>
              <a:gd name="connsiteX23" fmla="*/ 74331 w 2462076"/>
              <a:gd name="connsiteY23" fmla="*/ 3115102 h 3599773"/>
              <a:gd name="connsiteX24" fmla="*/ 333411 w 2462076"/>
              <a:gd name="connsiteY24" fmla="*/ 2662982 h 3599773"/>
              <a:gd name="connsiteX25" fmla="*/ 617891 w 2462076"/>
              <a:gd name="connsiteY25" fmla="*/ 2149902 h 3599773"/>
              <a:gd name="connsiteX26" fmla="*/ 648371 w 2462076"/>
              <a:gd name="connsiteY26" fmla="*/ 2068622 h 3599773"/>
              <a:gd name="connsiteX27" fmla="*/ 597571 w 2462076"/>
              <a:gd name="connsiteY27" fmla="*/ 2022902 h 3599773"/>
              <a:gd name="connsiteX28" fmla="*/ 297851 w 2462076"/>
              <a:gd name="connsiteY28" fmla="*/ 1926382 h 3599773"/>
              <a:gd name="connsiteX29" fmla="*/ 196251 w 2462076"/>
              <a:gd name="connsiteY29" fmla="*/ 1880662 h 3599773"/>
              <a:gd name="connsiteX30" fmla="*/ 150531 w 2462076"/>
              <a:gd name="connsiteY30" fmla="*/ 1784142 h 3599773"/>
              <a:gd name="connsiteX31" fmla="*/ 155611 w 2462076"/>
              <a:gd name="connsiteY31" fmla="*/ 1418382 h 3599773"/>
              <a:gd name="connsiteX32" fmla="*/ 175931 w 2462076"/>
              <a:gd name="connsiteY32" fmla="*/ 1321862 h 3599773"/>
              <a:gd name="connsiteX33" fmla="*/ 282611 w 2462076"/>
              <a:gd name="connsiteY33" fmla="*/ 1078022 h 3599773"/>
              <a:gd name="connsiteX34" fmla="*/ 262291 w 2462076"/>
              <a:gd name="connsiteY34" fmla="*/ 945942 h 3599773"/>
              <a:gd name="connsiteX35" fmla="*/ 231811 w 2462076"/>
              <a:gd name="connsiteY35" fmla="*/ 788462 h 3599773"/>
              <a:gd name="connsiteX36" fmla="*/ 262291 w 2462076"/>
              <a:gd name="connsiteY36" fmla="*/ 697022 h 3599773"/>
              <a:gd name="connsiteX37" fmla="*/ 221651 w 2462076"/>
              <a:gd name="connsiteY37" fmla="*/ 580182 h 3599773"/>
              <a:gd name="connsiteX38" fmla="*/ 257211 w 2462076"/>
              <a:gd name="connsiteY38" fmla="*/ 432862 h 3599773"/>
              <a:gd name="connsiteX39" fmla="*/ 354488 w 2462076"/>
              <a:gd name="connsiteY39" fmla="*/ 374172 h 3599773"/>
              <a:gd name="connsiteX40" fmla="*/ 130211 w 2462076"/>
              <a:gd name="connsiteY40" fmla="*/ 209342 h 3599773"/>
              <a:gd name="connsiteX41" fmla="*/ 125131 w 2462076"/>
              <a:gd name="connsiteY41" fmla="*/ 46782 h 3599773"/>
              <a:gd name="connsiteX42" fmla="*/ 155611 w 2462076"/>
              <a:gd name="connsiteY42" fmla="*/ 16302 h 3599773"/>
              <a:gd name="connsiteX43" fmla="*/ 343571 w 2462076"/>
              <a:gd name="connsiteY43" fmla="*/ 275382 h 3599773"/>
              <a:gd name="connsiteX44" fmla="*/ 455331 w 2462076"/>
              <a:gd name="connsiteY44" fmla="*/ 361742 h 3599773"/>
              <a:gd name="connsiteX45" fmla="*/ 709331 w 2462076"/>
              <a:gd name="connsiteY45" fmla="*/ 341422 h 3599773"/>
              <a:gd name="connsiteX0" fmla="*/ 821091 w 2462076"/>
              <a:gd name="connsiteY0" fmla="*/ 341422 h 3599773"/>
              <a:gd name="connsiteX1" fmla="*/ 1283371 w 2462076"/>
              <a:gd name="connsiteY1" fmla="*/ 316022 h 3599773"/>
              <a:gd name="connsiteX2" fmla="*/ 1705011 w 2462076"/>
              <a:gd name="connsiteY2" fmla="*/ 483662 h 3599773"/>
              <a:gd name="connsiteX3" fmla="*/ 1913291 w 2462076"/>
              <a:gd name="connsiteY3" fmla="*/ 991662 h 3599773"/>
              <a:gd name="connsiteX4" fmla="*/ 2233331 w 2462076"/>
              <a:gd name="connsiteY4" fmla="*/ 935782 h 3599773"/>
              <a:gd name="connsiteX5" fmla="*/ 2365411 w 2462076"/>
              <a:gd name="connsiteY5" fmla="*/ 935782 h 3599773"/>
              <a:gd name="connsiteX6" fmla="*/ 2446691 w 2462076"/>
              <a:gd name="connsiteY6" fmla="*/ 1006902 h 3599773"/>
              <a:gd name="connsiteX7" fmla="*/ 2406051 w 2462076"/>
              <a:gd name="connsiteY7" fmla="*/ 1194862 h 3599773"/>
              <a:gd name="connsiteX8" fmla="*/ 2461931 w 2462076"/>
              <a:gd name="connsiteY8" fmla="*/ 1326942 h 3599773"/>
              <a:gd name="connsiteX9" fmla="*/ 2385731 w 2462076"/>
              <a:gd name="connsiteY9" fmla="*/ 1438702 h 3599773"/>
              <a:gd name="connsiteX10" fmla="*/ 1903131 w 2462076"/>
              <a:gd name="connsiteY10" fmla="*/ 1784142 h 3599773"/>
              <a:gd name="connsiteX11" fmla="*/ 2152051 w 2462076"/>
              <a:gd name="connsiteY11" fmla="*/ 2429302 h 3599773"/>
              <a:gd name="connsiteX12" fmla="*/ 2009811 w 2462076"/>
              <a:gd name="connsiteY12" fmla="*/ 2744262 h 3599773"/>
              <a:gd name="connsiteX13" fmla="*/ 1882811 w 2462076"/>
              <a:gd name="connsiteY13" fmla="*/ 2779822 h 3599773"/>
              <a:gd name="connsiteX14" fmla="*/ 1197011 w 2462076"/>
              <a:gd name="connsiteY14" fmla="*/ 2876342 h 3599773"/>
              <a:gd name="connsiteX15" fmla="*/ 876971 w 2462076"/>
              <a:gd name="connsiteY15" fmla="*/ 2881422 h 3599773"/>
              <a:gd name="connsiteX16" fmla="*/ 673771 w 2462076"/>
              <a:gd name="connsiteY16" fmla="*/ 3165902 h 3599773"/>
              <a:gd name="connsiteX17" fmla="*/ 582331 w 2462076"/>
              <a:gd name="connsiteY17" fmla="*/ 3257342 h 3599773"/>
              <a:gd name="connsiteX18" fmla="*/ 429931 w 2462076"/>
              <a:gd name="connsiteY18" fmla="*/ 3348782 h 3599773"/>
              <a:gd name="connsiteX19" fmla="*/ 292771 w 2462076"/>
              <a:gd name="connsiteY19" fmla="*/ 3546902 h 3599773"/>
              <a:gd name="connsiteX20" fmla="*/ 262291 w 2462076"/>
              <a:gd name="connsiteY20" fmla="*/ 3592622 h 3599773"/>
              <a:gd name="connsiteX21" fmla="*/ 18451 w 2462076"/>
              <a:gd name="connsiteY21" fmla="*/ 3424982 h 3599773"/>
              <a:gd name="connsiteX22" fmla="*/ 23531 w 2462076"/>
              <a:gd name="connsiteY22" fmla="*/ 3333542 h 3599773"/>
              <a:gd name="connsiteX23" fmla="*/ 74331 w 2462076"/>
              <a:gd name="connsiteY23" fmla="*/ 3115102 h 3599773"/>
              <a:gd name="connsiteX24" fmla="*/ 333411 w 2462076"/>
              <a:gd name="connsiteY24" fmla="*/ 2662982 h 3599773"/>
              <a:gd name="connsiteX25" fmla="*/ 617891 w 2462076"/>
              <a:gd name="connsiteY25" fmla="*/ 2149902 h 3599773"/>
              <a:gd name="connsiteX26" fmla="*/ 648371 w 2462076"/>
              <a:gd name="connsiteY26" fmla="*/ 2068622 h 3599773"/>
              <a:gd name="connsiteX27" fmla="*/ 597571 w 2462076"/>
              <a:gd name="connsiteY27" fmla="*/ 2022902 h 3599773"/>
              <a:gd name="connsiteX28" fmla="*/ 297851 w 2462076"/>
              <a:gd name="connsiteY28" fmla="*/ 1926382 h 3599773"/>
              <a:gd name="connsiteX29" fmla="*/ 196251 w 2462076"/>
              <a:gd name="connsiteY29" fmla="*/ 1880662 h 3599773"/>
              <a:gd name="connsiteX30" fmla="*/ 150531 w 2462076"/>
              <a:gd name="connsiteY30" fmla="*/ 1784142 h 3599773"/>
              <a:gd name="connsiteX31" fmla="*/ 155611 w 2462076"/>
              <a:gd name="connsiteY31" fmla="*/ 1418382 h 3599773"/>
              <a:gd name="connsiteX32" fmla="*/ 175931 w 2462076"/>
              <a:gd name="connsiteY32" fmla="*/ 1321862 h 3599773"/>
              <a:gd name="connsiteX33" fmla="*/ 282611 w 2462076"/>
              <a:gd name="connsiteY33" fmla="*/ 1078022 h 3599773"/>
              <a:gd name="connsiteX34" fmla="*/ 262291 w 2462076"/>
              <a:gd name="connsiteY34" fmla="*/ 945942 h 3599773"/>
              <a:gd name="connsiteX35" fmla="*/ 231811 w 2462076"/>
              <a:gd name="connsiteY35" fmla="*/ 788462 h 3599773"/>
              <a:gd name="connsiteX36" fmla="*/ 262291 w 2462076"/>
              <a:gd name="connsiteY36" fmla="*/ 697022 h 3599773"/>
              <a:gd name="connsiteX37" fmla="*/ 221651 w 2462076"/>
              <a:gd name="connsiteY37" fmla="*/ 580182 h 3599773"/>
              <a:gd name="connsiteX38" fmla="*/ 257211 w 2462076"/>
              <a:gd name="connsiteY38" fmla="*/ 432862 h 3599773"/>
              <a:gd name="connsiteX39" fmla="*/ 354488 w 2462076"/>
              <a:gd name="connsiteY39" fmla="*/ 374172 h 3599773"/>
              <a:gd name="connsiteX40" fmla="*/ 273323 w 2462076"/>
              <a:gd name="connsiteY40" fmla="*/ 272350 h 3599773"/>
              <a:gd name="connsiteX41" fmla="*/ 130211 w 2462076"/>
              <a:gd name="connsiteY41" fmla="*/ 209342 h 3599773"/>
              <a:gd name="connsiteX42" fmla="*/ 125131 w 2462076"/>
              <a:gd name="connsiteY42" fmla="*/ 46782 h 3599773"/>
              <a:gd name="connsiteX43" fmla="*/ 155611 w 2462076"/>
              <a:gd name="connsiteY43" fmla="*/ 16302 h 3599773"/>
              <a:gd name="connsiteX44" fmla="*/ 343571 w 2462076"/>
              <a:gd name="connsiteY44" fmla="*/ 275382 h 3599773"/>
              <a:gd name="connsiteX45" fmla="*/ 455331 w 2462076"/>
              <a:gd name="connsiteY45" fmla="*/ 361742 h 3599773"/>
              <a:gd name="connsiteX46" fmla="*/ 709331 w 2462076"/>
              <a:gd name="connsiteY46" fmla="*/ 341422 h 359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076" h="3599773">
                <a:moveTo>
                  <a:pt x="821091" y="341422"/>
                </a:moveTo>
                <a:cubicBezTo>
                  <a:pt x="978571" y="316868"/>
                  <a:pt x="1136051" y="292315"/>
                  <a:pt x="1283371" y="316022"/>
                </a:cubicBezTo>
                <a:cubicBezTo>
                  <a:pt x="1430691" y="339729"/>
                  <a:pt x="1600024" y="371055"/>
                  <a:pt x="1705011" y="483662"/>
                </a:cubicBezTo>
                <a:cubicBezTo>
                  <a:pt x="1809998" y="596269"/>
                  <a:pt x="1825238" y="916309"/>
                  <a:pt x="1913291" y="991662"/>
                </a:cubicBezTo>
                <a:cubicBezTo>
                  <a:pt x="2001344" y="1067015"/>
                  <a:pt x="2157978" y="945095"/>
                  <a:pt x="2233331" y="935782"/>
                </a:cubicBezTo>
                <a:cubicBezTo>
                  <a:pt x="2308684" y="926469"/>
                  <a:pt x="2329851" y="923929"/>
                  <a:pt x="2365411" y="935782"/>
                </a:cubicBezTo>
                <a:cubicBezTo>
                  <a:pt x="2400971" y="947635"/>
                  <a:pt x="2439918" y="963722"/>
                  <a:pt x="2446691" y="1006902"/>
                </a:cubicBezTo>
                <a:cubicBezTo>
                  <a:pt x="2453464" y="1050082"/>
                  <a:pt x="2403511" y="1141522"/>
                  <a:pt x="2406051" y="1194862"/>
                </a:cubicBezTo>
                <a:cubicBezTo>
                  <a:pt x="2408591" y="1248202"/>
                  <a:pt x="2465318" y="1286302"/>
                  <a:pt x="2461931" y="1326942"/>
                </a:cubicBezTo>
                <a:cubicBezTo>
                  <a:pt x="2458544" y="1367582"/>
                  <a:pt x="2478864" y="1362502"/>
                  <a:pt x="2385731" y="1438702"/>
                </a:cubicBezTo>
                <a:cubicBezTo>
                  <a:pt x="2292598" y="1514902"/>
                  <a:pt x="1942078" y="1619042"/>
                  <a:pt x="1903131" y="1784142"/>
                </a:cubicBezTo>
                <a:cubicBezTo>
                  <a:pt x="1864184" y="1949242"/>
                  <a:pt x="2134271" y="2269282"/>
                  <a:pt x="2152051" y="2429302"/>
                </a:cubicBezTo>
                <a:cubicBezTo>
                  <a:pt x="2169831" y="2589322"/>
                  <a:pt x="2054684" y="2685842"/>
                  <a:pt x="2009811" y="2744262"/>
                </a:cubicBezTo>
                <a:cubicBezTo>
                  <a:pt x="1964938" y="2802682"/>
                  <a:pt x="2018278" y="2757809"/>
                  <a:pt x="1882811" y="2779822"/>
                </a:cubicBezTo>
                <a:cubicBezTo>
                  <a:pt x="1747344" y="2801835"/>
                  <a:pt x="1364651" y="2859409"/>
                  <a:pt x="1197011" y="2876342"/>
                </a:cubicBezTo>
                <a:cubicBezTo>
                  <a:pt x="1029371" y="2893275"/>
                  <a:pt x="964178" y="2833162"/>
                  <a:pt x="876971" y="2881422"/>
                </a:cubicBezTo>
                <a:cubicBezTo>
                  <a:pt x="789764" y="2929682"/>
                  <a:pt x="722878" y="3103249"/>
                  <a:pt x="673771" y="3165902"/>
                </a:cubicBezTo>
                <a:cubicBezTo>
                  <a:pt x="624664" y="3228555"/>
                  <a:pt x="622971" y="3226862"/>
                  <a:pt x="582331" y="3257342"/>
                </a:cubicBezTo>
                <a:cubicBezTo>
                  <a:pt x="541691" y="3287822"/>
                  <a:pt x="478191" y="3300522"/>
                  <a:pt x="429931" y="3348782"/>
                </a:cubicBezTo>
                <a:cubicBezTo>
                  <a:pt x="381671" y="3397042"/>
                  <a:pt x="320711" y="3506262"/>
                  <a:pt x="292771" y="3546902"/>
                </a:cubicBezTo>
                <a:cubicBezTo>
                  <a:pt x="264831" y="3587542"/>
                  <a:pt x="308011" y="3612942"/>
                  <a:pt x="262291" y="3592622"/>
                </a:cubicBezTo>
                <a:cubicBezTo>
                  <a:pt x="216571" y="3572302"/>
                  <a:pt x="58244" y="3468162"/>
                  <a:pt x="18451" y="3424982"/>
                </a:cubicBezTo>
                <a:cubicBezTo>
                  <a:pt x="-21342" y="3381802"/>
                  <a:pt x="14218" y="3385189"/>
                  <a:pt x="23531" y="3333542"/>
                </a:cubicBezTo>
                <a:cubicBezTo>
                  <a:pt x="32844" y="3281895"/>
                  <a:pt x="22684" y="3226862"/>
                  <a:pt x="74331" y="3115102"/>
                </a:cubicBezTo>
                <a:cubicBezTo>
                  <a:pt x="125978" y="3003342"/>
                  <a:pt x="242818" y="2823849"/>
                  <a:pt x="333411" y="2662982"/>
                </a:cubicBezTo>
                <a:cubicBezTo>
                  <a:pt x="424004" y="2502115"/>
                  <a:pt x="565398" y="2248962"/>
                  <a:pt x="617891" y="2149902"/>
                </a:cubicBezTo>
                <a:cubicBezTo>
                  <a:pt x="670384" y="2050842"/>
                  <a:pt x="651758" y="2089789"/>
                  <a:pt x="648371" y="2068622"/>
                </a:cubicBezTo>
                <a:cubicBezTo>
                  <a:pt x="644984" y="2047455"/>
                  <a:pt x="655991" y="2046609"/>
                  <a:pt x="597571" y="2022902"/>
                </a:cubicBezTo>
                <a:cubicBezTo>
                  <a:pt x="539151" y="1999195"/>
                  <a:pt x="364738" y="1950089"/>
                  <a:pt x="297851" y="1926382"/>
                </a:cubicBezTo>
                <a:cubicBezTo>
                  <a:pt x="230964" y="1902675"/>
                  <a:pt x="220804" y="1904369"/>
                  <a:pt x="196251" y="1880662"/>
                </a:cubicBezTo>
                <a:cubicBezTo>
                  <a:pt x="171698" y="1856955"/>
                  <a:pt x="157304" y="1861189"/>
                  <a:pt x="150531" y="1784142"/>
                </a:cubicBezTo>
                <a:cubicBezTo>
                  <a:pt x="143758" y="1707095"/>
                  <a:pt x="151378" y="1495429"/>
                  <a:pt x="155611" y="1418382"/>
                </a:cubicBezTo>
                <a:cubicBezTo>
                  <a:pt x="159844" y="1341335"/>
                  <a:pt x="154764" y="1378589"/>
                  <a:pt x="175931" y="1321862"/>
                </a:cubicBezTo>
                <a:cubicBezTo>
                  <a:pt x="197098" y="1265135"/>
                  <a:pt x="268218" y="1140675"/>
                  <a:pt x="282611" y="1078022"/>
                </a:cubicBezTo>
                <a:cubicBezTo>
                  <a:pt x="297004" y="1015369"/>
                  <a:pt x="270758" y="994202"/>
                  <a:pt x="262291" y="945942"/>
                </a:cubicBezTo>
                <a:cubicBezTo>
                  <a:pt x="253824" y="897682"/>
                  <a:pt x="231811" y="829949"/>
                  <a:pt x="231811" y="788462"/>
                </a:cubicBezTo>
                <a:cubicBezTo>
                  <a:pt x="231811" y="746975"/>
                  <a:pt x="263984" y="731735"/>
                  <a:pt x="262291" y="697022"/>
                </a:cubicBezTo>
                <a:cubicBezTo>
                  <a:pt x="260598" y="662309"/>
                  <a:pt x="222498" y="624209"/>
                  <a:pt x="221651" y="580182"/>
                </a:cubicBezTo>
                <a:cubicBezTo>
                  <a:pt x="220804" y="536155"/>
                  <a:pt x="235072" y="467197"/>
                  <a:pt x="257211" y="432862"/>
                </a:cubicBezTo>
                <a:cubicBezTo>
                  <a:pt x="279350" y="398527"/>
                  <a:pt x="351803" y="400924"/>
                  <a:pt x="354488" y="374172"/>
                </a:cubicBezTo>
                <a:cubicBezTo>
                  <a:pt x="357173" y="347420"/>
                  <a:pt x="310702" y="299822"/>
                  <a:pt x="273323" y="272350"/>
                </a:cubicBezTo>
                <a:cubicBezTo>
                  <a:pt x="235944" y="244878"/>
                  <a:pt x="154910" y="246937"/>
                  <a:pt x="130211" y="209342"/>
                </a:cubicBezTo>
                <a:cubicBezTo>
                  <a:pt x="105512" y="171747"/>
                  <a:pt x="120898" y="78955"/>
                  <a:pt x="125131" y="46782"/>
                </a:cubicBezTo>
                <a:cubicBezTo>
                  <a:pt x="129364" y="14609"/>
                  <a:pt x="119204" y="-21798"/>
                  <a:pt x="155611" y="16302"/>
                </a:cubicBezTo>
                <a:cubicBezTo>
                  <a:pt x="192018" y="54402"/>
                  <a:pt x="293618" y="217809"/>
                  <a:pt x="343571" y="275382"/>
                </a:cubicBezTo>
                <a:cubicBezTo>
                  <a:pt x="393524" y="332955"/>
                  <a:pt x="394371" y="350735"/>
                  <a:pt x="455331" y="361742"/>
                </a:cubicBezTo>
                <a:cubicBezTo>
                  <a:pt x="516291" y="372749"/>
                  <a:pt x="612811" y="357085"/>
                  <a:pt x="709331" y="341422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7DAD1-F79D-4D93-A7AE-D96D1BF2C26A}"/>
              </a:ext>
            </a:extLst>
          </p:cNvPr>
          <p:cNvSpPr txBox="1"/>
          <p:nvPr/>
        </p:nvSpPr>
        <p:spPr>
          <a:xfrm>
            <a:off x="10476058" y="36829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13-14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D481E-54D8-4D55-8BC9-EC7491CE08A0}"/>
              </a:ext>
            </a:extLst>
          </p:cNvPr>
          <p:cNvSpPr txBox="1"/>
          <p:nvPr/>
        </p:nvSpPr>
        <p:spPr>
          <a:xfrm>
            <a:off x="10659830" y="407754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15-16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07AFD4E-BE10-4371-A3E5-DA3A74B093E6}"/>
              </a:ext>
            </a:extLst>
          </p:cNvPr>
          <p:cNvSpPr/>
          <p:nvPr/>
        </p:nvSpPr>
        <p:spPr>
          <a:xfrm>
            <a:off x="8867403" y="2437931"/>
            <a:ext cx="1859280" cy="1095269"/>
          </a:xfrm>
          <a:custGeom>
            <a:avLst/>
            <a:gdLst>
              <a:gd name="connsiteX0" fmla="*/ 1859280 w 1859280"/>
              <a:gd name="connsiteY0" fmla="*/ 1095269 h 1095269"/>
              <a:gd name="connsiteX1" fmla="*/ 1569720 w 1859280"/>
              <a:gd name="connsiteY1" fmla="*/ 846349 h 1095269"/>
              <a:gd name="connsiteX2" fmla="*/ 1468120 w 1859280"/>
              <a:gd name="connsiteY2" fmla="*/ 724429 h 1095269"/>
              <a:gd name="connsiteX3" fmla="*/ 1554480 w 1859280"/>
              <a:gd name="connsiteY3" fmla="*/ 597429 h 1095269"/>
              <a:gd name="connsiteX4" fmla="*/ 1493520 w 1859280"/>
              <a:gd name="connsiteY4" fmla="*/ 328189 h 1095269"/>
              <a:gd name="connsiteX5" fmla="*/ 1386840 w 1859280"/>
              <a:gd name="connsiteY5" fmla="*/ 353589 h 1095269"/>
              <a:gd name="connsiteX6" fmla="*/ 1330960 w 1859280"/>
              <a:gd name="connsiteY6" fmla="*/ 424709 h 1095269"/>
              <a:gd name="connsiteX7" fmla="*/ 1158240 w 1859280"/>
              <a:gd name="connsiteY7" fmla="*/ 328189 h 1095269"/>
              <a:gd name="connsiteX8" fmla="*/ 1056640 w 1859280"/>
              <a:gd name="connsiteY8" fmla="*/ 328189 h 1095269"/>
              <a:gd name="connsiteX9" fmla="*/ 858520 w 1859280"/>
              <a:gd name="connsiteY9" fmla="*/ 312949 h 1095269"/>
              <a:gd name="connsiteX10" fmla="*/ 731520 w 1859280"/>
              <a:gd name="connsiteY10" fmla="*/ 267229 h 1095269"/>
              <a:gd name="connsiteX11" fmla="*/ 609600 w 1859280"/>
              <a:gd name="connsiteY11" fmla="*/ 109749 h 1095269"/>
              <a:gd name="connsiteX12" fmla="*/ 441960 w 1859280"/>
              <a:gd name="connsiteY12" fmla="*/ 8149 h 1095269"/>
              <a:gd name="connsiteX13" fmla="*/ 330200 w 1859280"/>
              <a:gd name="connsiteY13" fmla="*/ 13229 h 1095269"/>
              <a:gd name="connsiteX14" fmla="*/ 167640 w 1859280"/>
              <a:gd name="connsiteY14" fmla="*/ 18309 h 1095269"/>
              <a:gd name="connsiteX15" fmla="*/ 0 w 1859280"/>
              <a:gd name="connsiteY15" fmla="*/ 246909 h 10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9280" h="1095269">
                <a:moveTo>
                  <a:pt x="1859280" y="1095269"/>
                </a:moveTo>
                <a:cubicBezTo>
                  <a:pt x="1747096" y="1001712"/>
                  <a:pt x="1634913" y="908156"/>
                  <a:pt x="1569720" y="846349"/>
                </a:cubicBezTo>
                <a:cubicBezTo>
                  <a:pt x="1504527" y="784542"/>
                  <a:pt x="1470660" y="765916"/>
                  <a:pt x="1468120" y="724429"/>
                </a:cubicBezTo>
                <a:cubicBezTo>
                  <a:pt x="1465580" y="682942"/>
                  <a:pt x="1550247" y="663469"/>
                  <a:pt x="1554480" y="597429"/>
                </a:cubicBezTo>
                <a:cubicBezTo>
                  <a:pt x="1558713" y="531389"/>
                  <a:pt x="1521460" y="368829"/>
                  <a:pt x="1493520" y="328189"/>
                </a:cubicBezTo>
                <a:cubicBezTo>
                  <a:pt x="1465580" y="287549"/>
                  <a:pt x="1413933" y="337502"/>
                  <a:pt x="1386840" y="353589"/>
                </a:cubicBezTo>
                <a:cubicBezTo>
                  <a:pt x="1359747" y="369676"/>
                  <a:pt x="1369060" y="428942"/>
                  <a:pt x="1330960" y="424709"/>
                </a:cubicBezTo>
                <a:cubicBezTo>
                  <a:pt x="1292860" y="420476"/>
                  <a:pt x="1203960" y="344276"/>
                  <a:pt x="1158240" y="328189"/>
                </a:cubicBezTo>
                <a:cubicBezTo>
                  <a:pt x="1112520" y="312102"/>
                  <a:pt x="1106593" y="330729"/>
                  <a:pt x="1056640" y="328189"/>
                </a:cubicBezTo>
                <a:cubicBezTo>
                  <a:pt x="1006687" y="325649"/>
                  <a:pt x="912707" y="323109"/>
                  <a:pt x="858520" y="312949"/>
                </a:cubicBezTo>
                <a:cubicBezTo>
                  <a:pt x="804333" y="302789"/>
                  <a:pt x="773007" y="301096"/>
                  <a:pt x="731520" y="267229"/>
                </a:cubicBezTo>
                <a:cubicBezTo>
                  <a:pt x="690033" y="233362"/>
                  <a:pt x="657860" y="152929"/>
                  <a:pt x="609600" y="109749"/>
                </a:cubicBezTo>
                <a:cubicBezTo>
                  <a:pt x="561340" y="66569"/>
                  <a:pt x="488527" y="24236"/>
                  <a:pt x="441960" y="8149"/>
                </a:cubicBezTo>
                <a:cubicBezTo>
                  <a:pt x="395393" y="-7938"/>
                  <a:pt x="330200" y="13229"/>
                  <a:pt x="330200" y="13229"/>
                </a:cubicBezTo>
                <a:cubicBezTo>
                  <a:pt x="284480" y="14922"/>
                  <a:pt x="222673" y="-20638"/>
                  <a:pt x="167640" y="18309"/>
                </a:cubicBezTo>
                <a:cubicBezTo>
                  <a:pt x="112607" y="57256"/>
                  <a:pt x="56303" y="152082"/>
                  <a:pt x="0" y="246909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BFDDC-EC04-4693-AF64-59C213CE7D94}"/>
              </a:ext>
            </a:extLst>
          </p:cNvPr>
          <p:cNvSpPr txBox="1"/>
          <p:nvPr/>
        </p:nvSpPr>
        <p:spPr>
          <a:xfrm>
            <a:off x="9808956" y="326508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9-12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1B5DA-1275-45A8-B189-8945D939BA83}"/>
              </a:ext>
            </a:extLst>
          </p:cNvPr>
          <p:cNvSpPr txBox="1"/>
          <p:nvPr/>
        </p:nvSpPr>
        <p:spPr>
          <a:xfrm>
            <a:off x="10314424" y="242171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7-8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8FF11-5C0A-473B-BCD4-AABC3F38A382}"/>
              </a:ext>
            </a:extLst>
          </p:cNvPr>
          <p:cNvSpPr txBox="1"/>
          <p:nvPr/>
        </p:nvSpPr>
        <p:spPr>
          <a:xfrm>
            <a:off x="10314425" y="242171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7-8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3C849-EAC4-4A5A-B7DB-4851E4A3E7D6}"/>
              </a:ext>
            </a:extLst>
          </p:cNvPr>
          <p:cNvSpPr txBox="1"/>
          <p:nvPr/>
        </p:nvSpPr>
        <p:spPr>
          <a:xfrm>
            <a:off x="9398469" y="192294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0-6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ACF295-8B45-4EAF-9075-6D70BB267E32}"/>
              </a:ext>
            </a:extLst>
          </p:cNvPr>
          <p:cNvSpPr/>
          <p:nvPr/>
        </p:nvSpPr>
        <p:spPr>
          <a:xfrm>
            <a:off x="9471923" y="2395280"/>
            <a:ext cx="21142" cy="147320"/>
          </a:xfrm>
          <a:custGeom>
            <a:avLst/>
            <a:gdLst>
              <a:gd name="connsiteX0" fmla="*/ 15240 w 21142"/>
              <a:gd name="connsiteY0" fmla="*/ 0 h 147320"/>
              <a:gd name="connsiteX1" fmla="*/ 20320 w 21142"/>
              <a:gd name="connsiteY1" fmla="*/ 101600 h 147320"/>
              <a:gd name="connsiteX2" fmla="*/ 0 w 21142"/>
              <a:gd name="connsiteY2" fmla="*/ 147320 h 1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2" h="147320">
                <a:moveTo>
                  <a:pt x="15240" y="0"/>
                </a:moveTo>
                <a:cubicBezTo>
                  <a:pt x="19050" y="38523"/>
                  <a:pt x="22860" y="77047"/>
                  <a:pt x="20320" y="101600"/>
                </a:cubicBezTo>
                <a:cubicBezTo>
                  <a:pt x="17780" y="126153"/>
                  <a:pt x="8890" y="136736"/>
                  <a:pt x="0" y="14732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FC8C110-71AE-4CF5-9EB8-1278D13EB199}"/>
              </a:ext>
            </a:extLst>
          </p:cNvPr>
          <p:cNvSpPr/>
          <p:nvPr/>
        </p:nvSpPr>
        <p:spPr>
          <a:xfrm rot="5649347">
            <a:off x="10752892" y="3462278"/>
            <a:ext cx="21142" cy="147320"/>
          </a:xfrm>
          <a:custGeom>
            <a:avLst/>
            <a:gdLst>
              <a:gd name="connsiteX0" fmla="*/ 15240 w 21142"/>
              <a:gd name="connsiteY0" fmla="*/ 0 h 147320"/>
              <a:gd name="connsiteX1" fmla="*/ 20320 w 21142"/>
              <a:gd name="connsiteY1" fmla="*/ 101600 h 147320"/>
              <a:gd name="connsiteX2" fmla="*/ 0 w 21142"/>
              <a:gd name="connsiteY2" fmla="*/ 147320 h 1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2" h="147320">
                <a:moveTo>
                  <a:pt x="15240" y="0"/>
                </a:moveTo>
                <a:cubicBezTo>
                  <a:pt x="19050" y="38523"/>
                  <a:pt x="22860" y="77047"/>
                  <a:pt x="20320" y="101600"/>
                </a:cubicBezTo>
                <a:cubicBezTo>
                  <a:pt x="17780" y="126153"/>
                  <a:pt x="8890" y="136736"/>
                  <a:pt x="0" y="14732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FE6FA-1B61-41E7-AE77-EBDD3BC5FCB1}"/>
              </a:ext>
            </a:extLst>
          </p:cNvPr>
          <p:cNvSpPr txBox="1"/>
          <p:nvPr/>
        </p:nvSpPr>
        <p:spPr>
          <a:xfrm>
            <a:off x="3968477" y="359067"/>
            <a:ext cx="2900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0-6 år  		600m</a:t>
            </a:r>
          </a:p>
          <a:p>
            <a:r>
              <a:rPr lang="sv-SE" dirty="0"/>
              <a:t>7-8 år 		1200m</a:t>
            </a:r>
          </a:p>
          <a:p>
            <a:r>
              <a:rPr lang="sv-SE" dirty="0"/>
              <a:t>9-12 år		1700m</a:t>
            </a:r>
          </a:p>
          <a:p>
            <a:r>
              <a:rPr lang="sv-SE" dirty="0"/>
              <a:t>13-14 år		2600m</a:t>
            </a:r>
          </a:p>
          <a:p>
            <a:r>
              <a:rPr lang="sv-SE" dirty="0"/>
              <a:t>15-16 år		2x2600m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DE8CAB1-9DA9-43A8-A1AB-EB17718DF77B}"/>
              </a:ext>
            </a:extLst>
          </p:cNvPr>
          <p:cNvSpPr txBox="1">
            <a:spLocks/>
          </p:cNvSpPr>
          <p:nvPr/>
        </p:nvSpPr>
        <p:spPr>
          <a:xfrm>
            <a:off x="418043" y="396691"/>
            <a:ext cx="3253740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Vårbyrushen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B2212-F75C-47B7-8965-03D2B0F9B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6" t="20217" r="7417" b="45054"/>
          <a:stretch/>
        </p:blipFill>
        <p:spPr>
          <a:xfrm>
            <a:off x="1234003" y="2023378"/>
            <a:ext cx="5702046" cy="343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2B62A80-3A44-486D-953B-75D45EC068AD}"/>
              </a:ext>
            </a:extLst>
          </p:cNvPr>
          <p:cNvSpPr/>
          <p:nvPr/>
        </p:nvSpPr>
        <p:spPr>
          <a:xfrm>
            <a:off x="4769961" y="3510837"/>
            <a:ext cx="132613" cy="315213"/>
          </a:xfrm>
          <a:custGeom>
            <a:avLst/>
            <a:gdLst>
              <a:gd name="connsiteX0" fmla="*/ 161466 w 261632"/>
              <a:gd name="connsiteY0" fmla="*/ 0 h 310342"/>
              <a:gd name="connsiteX1" fmla="*/ 255734 w 261632"/>
              <a:gd name="connsiteY1" fmla="*/ 282804 h 310342"/>
              <a:gd name="connsiteX2" fmla="*/ 10637 w 261632"/>
              <a:gd name="connsiteY2" fmla="*/ 301657 h 310342"/>
              <a:gd name="connsiteX3" fmla="*/ 67198 w 261632"/>
              <a:gd name="connsiteY3" fmla="*/ 301657 h 310342"/>
              <a:gd name="connsiteX0" fmla="*/ 160274 w 260440"/>
              <a:gd name="connsiteY0" fmla="*/ 0 h 367672"/>
              <a:gd name="connsiteX1" fmla="*/ 254542 w 260440"/>
              <a:gd name="connsiteY1" fmla="*/ 282804 h 367672"/>
              <a:gd name="connsiteX2" fmla="*/ 9445 w 260440"/>
              <a:gd name="connsiteY2" fmla="*/ 301657 h 367672"/>
              <a:gd name="connsiteX3" fmla="*/ 75433 w 260440"/>
              <a:gd name="connsiteY3" fmla="*/ 367644 h 367672"/>
              <a:gd name="connsiteX0" fmla="*/ 179302 w 279468"/>
              <a:gd name="connsiteY0" fmla="*/ 0 h 461923"/>
              <a:gd name="connsiteX1" fmla="*/ 273570 w 279468"/>
              <a:gd name="connsiteY1" fmla="*/ 282804 h 461923"/>
              <a:gd name="connsiteX2" fmla="*/ 28473 w 279468"/>
              <a:gd name="connsiteY2" fmla="*/ 301657 h 461923"/>
              <a:gd name="connsiteX3" fmla="*/ 28474 w 279468"/>
              <a:gd name="connsiteY3" fmla="*/ 461912 h 461923"/>
              <a:gd name="connsiteX0" fmla="*/ 160068 w 254973"/>
              <a:gd name="connsiteY0" fmla="*/ 0 h 461924"/>
              <a:gd name="connsiteX1" fmla="*/ 254336 w 254973"/>
              <a:gd name="connsiteY1" fmla="*/ 282804 h 461924"/>
              <a:gd name="connsiteX2" fmla="*/ 122360 w 254973"/>
              <a:gd name="connsiteY2" fmla="*/ 311084 h 461924"/>
              <a:gd name="connsiteX3" fmla="*/ 9240 w 254973"/>
              <a:gd name="connsiteY3" fmla="*/ 461912 h 461924"/>
              <a:gd name="connsiteX0" fmla="*/ 37708 w 132613"/>
              <a:gd name="connsiteY0" fmla="*/ 0 h 315213"/>
              <a:gd name="connsiteX1" fmla="*/ 131976 w 132613"/>
              <a:gd name="connsiteY1" fmla="*/ 282804 h 315213"/>
              <a:gd name="connsiteX2" fmla="*/ 0 w 132613"/>
              <a:gd name="connsiteY2" fmla="*/ 311084 h 3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13" h="315213">
                <a:moveTo>
                  <a:pt x="37708" y="0"/>
                </a:moveTo>
                <a:cubicBezTo>
                  <a:pt x="97411" y="116264"/>
                  <a:pt x="138261" y="230957"/>
                  <a:pt x="131976" y="282804"/>
                </a:cubicBezTo>
                <a:cubicBezTo>
                  <a:pt x="125691" y="334651"/>
                  <a:pt x="31423" y="307942"/>
                  <a:pt x="0" y="31108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843703-FE64-4D95-A544-09A5F0FC6A53}"/>
              </a:ext>
            </a:extLst>
          </p:cNvPr>
          <p:cNvCxnSpPr/>
          <p:nvPr/>
        </p:nvCxnSpPr>
        <p:spPr>
          <a:xfrm flipV="1">
            <a:off x="6936049" y="1630837"/>
            <a:ext cx="1623343" cy="392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473635-8F5E-4ED2-9624-25F693CB53EA}"/>
              </a:ext>
            </a:extLst>
          </p:cNvPr>
          <p:cNvCxnSpPr/>
          <p:nvPr/>
        </p:nvCxnSpPr>
        <p:spPr>
          <a:xfrm flipH="1">
            <a:off x="6936049" y="3740728"/>
            <a:ext cx="3479163" cy="171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3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D6380B-0E1E-497B-871B-D4EA7E5D6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3516" b="9244"/>
          <a:stretch/>
        </p:blipFill>
        <p:spPr bwMode="auto">
          <a:xfrm>
            <a:off x="4254231" y="1390491"/>
            <a:ext cx="6604208" cy="478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8FCF702-FC1A-49A4-BAAF-B9A52A9C96C1}"/>
              </a:ext>
            </a:extLst>
          </p:cNvPr>
          <p:cNvSpPr/>
          <p:nvPr/>
        </p:nvSpPr>
        <p:spPr>
          <a:xfrm>
            <a:off x="4972520" y="2292418"/>
            <a:ext cx="4965936" cy="3486375"/>
          </a:xfrm>
          <a:custGeom>
            <a:avLst/>
            <a:gdLst>
              <a:gd name="connsiteX0" fmla="*/ 821091 w 2462076"/>
              <a:gd name="connsiteY0" fmla="*/ 341422 h 3599773"/>
              <a:gd name="connsiteX1" fmla="*/ 1283371 w 2462076"/>
              <a:gd name="connsiteY1" fmla="*/ 316022 h 3599773"/>
              <a:gd name="connsiteX2" fmla="*/ 1705011 w 2462076"/>
              <a:gd name="connsiteY2" fmla="*/ 483662 h 3599773"/>
              <a:gd name="connsiteX3" fmla="*/ 1913291 w 2462076"/>
              <a:gd name="connsiteY3" fmla="*/ 991662 h 3599773"/>
              <a:gd name="connsiteX4" fmla="*/ 2233331 w 2462076"/>
              <a:gd name="connsiteY4" fmla="*/ 935782 h 3599773"/>
              <a:gd name="connsiteX5" fmla="*/ 2365411 w 2462076"/>
              <a:gd name="connsiteY5" fmla="*/ 935782 h 3599773"/>
              <a:gd name="connsiteX6" fmla="*/ 2446691 w 2462076"/>
              <a:gd name="connsiteY6" fmla="*/ 1006902 h 3599773"/>
              <a:gd name="connsiteX7" fmla="*/ 2406051 w 2462076"/>
              <a:gd name="connsiteY7" fmla="*/ 1194862 h 3599773"/>
              <a:gd name="connsiteX8" fmla="*/ 2461931 w 2462076"/>
              <a:gd name="connsiteY8" fmla="*/ 1326942 h 3599773"/>
              <a:gd name="connsiteX9" fmla="*/ 2385731 w 2462076"/>
              <a:gd name="connsiteY9" fmla="*/ 1438702 h 3599773"/>
              <a:gd name="connsiteX10" fmla="*/ 1903131 w 2462076"/>
              <a:gd name="connsiteY10" fmla="*/ 1784142 h 3599773"/>
              <a:gd name="connsiteX11" fmla="*/ 2152051 w 2462076"/>
              <a:gd name="connsiteY11" fmla="*/ 2429302 h 3599773"/>
              <a:gd name="connsiteX12" fmla="*/ 2009811 w 2462076"/>
              <a:gd name="connsiteY12" fmla="*/ 2744262 h 3599773"/>
              <a:gd name="connsiteX13" fmla="*/ 1882811 w 2462076"/>
              <a:gd name="connsiteY13" fmla="*/ 2779822 h 3599773"/>
              <a:gd name="connsiteX14" fmla="*/ 1197011 w 2462076"/>
              <a:gd name="connsiteY14" fmla="*/ 2876342 h 3599773"/>
              <a:gd name="connsiteX15" fmla="*/ 876971 w 2462076"/>
              <a:gd name="connsiteY15" fmla="*/ 2881422 h 3599773"/>
              <a:gd name="connsiteX16" fmla="*/ 673771 w 2462076"/>
              <a:gd name="connsiteY16" fmla="*/ 3165902 h 3599773"/>
              <a:gd name="connsiteX17" fmla="*/ 582331 w 2462076"/>
              <a:gd name="connsiteY17" fmla="*/ 3257342 h 3599773"/>
              <a:gd name="connsiteX18" fmla="*/ 429931 w 2462076"/>
              <a:gd name="connsiteY18" fmla="*/ 3348782 h 3599773"/>
              <a:gd name="connsiteX19" fmla="*/ 292771 w 2462076"/>
              <a:gd name="connsiteY19" fmla="*/ 3546902 h 3599773"/>
              <a:gd name="connsiteX20" fmla="*/ 262291 w 2462076"/>
              <a:gd name="connsiteY20" fmla="*/ 3592622 h 3599773"/>
              <a:gd name="connsiteX21" fmla="*/ 18451 w 2462076"/>
              <a:gd name="connsiteY21" fmla="*/ 3424982 h 3599773"/>
              <a:gd name="connsiteX22" fmla="*/ 23531 w 2462076"/>
              <a:gd name="connsiteY22" fmla="*/ 3333542 h 3599773"/>
              <a:gd name="connsiteX23" fmla="*/ 74331 w 2462076"/>
              <a:gd name="connsiteY23" fmla="*/ 3115102 h 3599773"/>
              <a:gd name="connsiteX24" fmla="*/ 333411 w 2462076"/>
              <a:gd name="connsiteY24" fmla="*/ 2662982 h 3599773"/>
              <a:gd name="connsiteX25" fmla="*/ 617891 w 2462076"/>
              <a:gd name="connsiteY25" fmla="*/ 2149902 h 3599773"/>
              <a:gd name="connsiteX26" fmla="*/ 648371 w 2462076"/>
              <a:gd name="connsiteY26" fmla="*/ 2068622 h 3599773"/>
              <a:gd name="connsiteX27" fmla="*/ 597571 w 2462076"/>
              <a:gd name="connsiteY27" fmla="*/ 2022902 h 3599773"/>
              <a:gd name="connsiteX28" fmla="*/ 297851 w 2462076"/>
              <a:gd name="connsiteY28" fmla="*/ 1926382 h 3599773"/>
              <a:gd name="connsiteX29" fmla="*/ 196251 w 2462076"/>
              <a:gd name="connsiteY29" fmla="*/ 1880662 h 3599773"/>
              <a:gd name="connsiteX30" fmla="*/ 150531 w 2462076"/>
              <a:gd name="connsiteY30" fmla="*/ 1784142 h 3599773"/>
              <a:gd name="connsiteX31" fmla="*/ 155611 w 2462076"/>
              <a:gd name="connsiteY31" fmla="*/ 1418382 h 3599773"/>
              <a:gd name="connsiteX32" fmla="*/ 175931 w 2462076"/>
              <a:gd name="connsiteY32" fmla="*/ 1321862 h 3599773"/>
              <a:gd name="connsiteX33" fmla="*/ 282611 w 2462076"/>
              <a:gd name="connsiteY33" fmla="*/ 1078022 h 3599773"/>
              <a:gd name="connsiteX34" fmla="*/ 262291 w 2462076"/>
              <a:gd name="connsiteY34" fmla="*/ 945942 h 3599773"/>
              <a:gd name="connsiteX35" fmla="*/ 231811 w 2462076"/>
              <a:gd name="connsiteY35" fmla="*/ 788462 h 3599773"/>
              <a:gd name="connsiteX36" fmla="*/ 262291 w 2462076"/>
              <a:gd name="connsiteY36" fmla="*/ 697022 h 3599773"/>
              <a:gd name="connsiteX37" fmla="*/ 221651 w 2462076"/>
              <a:gd name="connsiteY37" fmla="*/ 580182 h 3599773"/>
              <a:gd name="connsiteX38" fmla="*/ 257211 w 2462076"/>
              <a:gd name="connsiteY38" fmla="*/ 432862 h 3599773"/>
              <a:gd name="connsiteX39" fmla="*/ 257211 w 2462076"/>
              <a:gd name="connsiteY39" fmla="*/ 387142 h 3599773"/>
              <a:gd name="connsiteX40" fmla="*/ 130211 w 2462076"/>
              <a:gd name="connsiteY40" fmla="*/ 209342 h 3599773"/>
              <a:gd name="connsiteX41" fmla="*/ 125131 w 2462076"/>
              <a:gd name="connsiteY41" fmla="*/ 46782 h 3599773"/>
              <a:gd name="connsiteX42" fmla="*/ 155611 w 2462076"/>
              <a:gd name="connsiteY42" fmla="*/ 16302 h 3599773"/>
              <a:gd name="connsiteX43" fmla="*/ 343571 w 2462076"/>
              <a:gd name="connsiteY43" fmla="*/ 275382 h 3599773"/>
              <a:gd name="connsiteX44" fmla="*/ 455331 w 2462076"/>
              <a:gd name="connsiteY44" fmla="*/ 361742 h 3599773"/>
              <a:gd name="connsiteX45" fmla="*/ 709331 w 2462076"/>
              <a:gd name="connsiteY45" fmla="*/ 341422 h 3599773"/>
              <a:gd name="connsiteX0" fmla="*/ 905397 w 2462076"/>
              <a:gd name="connsiteY0" fmla="*/ 334937 h 3599773"/>
              <a:gd name="connsiteX1" fmla="*/ 1283371 w 2462076"/>
              <a:gd name="connsiteY1" fmla="*/ 316022 h 3599773"/>
              <a:gd name="connsiteX2" fmla="*/ 1705011 w 2462076"/>
              <a:gd name="connsiteY2" fmla="*/ 483662 h 3599773"/>
              <a:gd name="connsiteX3" fmla="*/ 1913291 w 2462076"/>
              <a:gd name="connsiteY3" fmla="*/ 991662 h 3599773"/>
              <a:gd name="connsiteX4" fmla="*/ 2233331 w 2462076"/>
              <a:gd name="connsiteY4" fmla="*/ 935782 h 3599773"/>
              <a:gd name="connsiteX5" fmla="*/ 2365411 w 2462076"/>
              <a:gd name="connsiteY5" fmla="*/ 935782 h 3599773"/>
              <a:gd name="connsiteX6" fmla="*/ 2446691 w 2462076"/>
              <a:gd name="connsiteY6" fmla="*/ 1006902 h 3599773"/>
              <a:gd name="connsiteX7" fmla="*/ 2406051 w 2462076"/>
              <a:gd name="connsiteY7" fmla="*/ 1194862 h 3599773"/>
              <a:gd name="connsiteX8" fmla="*/ 2461931 w 2462076"/>
              <a:gd name="connsiteY8" fmla="*/ 1326942 h 3599773"/>
              <a:gd name="connsiteX9" fmla="*/ 2385731 w 2462076"/>
              <a:gd name="connsiteY9" fmla="*/ 1438702 h 3599773"/>
              <a:gd name="connsiteX10" fmla="*/ 1903131 w 2462076"/>
              <a:gd name="connsiteY10" fmla="*/ 1784142 h 3599773"/>
              <a:gd name="connsiteX11" fmla="*/ 2152051 w 2462076"/>
              <a:gd name="connsiteY11" fmla="*/ 2429302 h 3599773"/>
              <a:gd name="connsiteX12" fmla="*/ 2009811 w 2462076"/>
              <a:gd name="connsiteY12" fmla="*/ 2744262 h 3599773"/>
              <a:gd name="connsiteX13" fmla="*/ 1882811 w 2462076"/>
              <a:gd name="connsiteY13" fmla="*/ 2779822 h 3599773"/>
              <a:gd name="connsiteX14" fmla="*/ 1197011 w 2462076"/>
              <a:gd name="connsiteY14" fmla="*/ 2876342 h 3599773"/>
              <a:gd name="connsiteX15" fmla="*/ 876971 w 2462076"/>
              <a:gd name="connsiteY15" fmla="*/ 2881422 h 3599773"/>
              <a:gd name="connsiteX16" fmla="*/ 673771 w 2462076"/>
              <a:gd name="connsiteY16" fmla="*/ 3165902 h 3599773"/>
              <a:gd name="connsiteX17" fmla="*/ 582331 w 2462076"/>
              <a:gd name="connsiteY17" fmla="*/ 3257342 h 3599773"/>
              <a:gd name="connsiteX18" fmla="*/ 429931 w 2462076"/>
              <a:gd name="connsiteY18" fmla="*/ 3348782 h 3599773"/>
              <a:gd name="connsiteX19" fmla="*/ 292771 w 2462076"/>
              <a:gd name="connsiteY19" fmla="*/ 3546902 h 3599773"/>
              <a:gd name="connsiteX20" fmla="*/ 262291 w 2462076"/>
              <a:gd name="connsiteY20" fmla="*/ 3592622 h 3599773"/>
              <a:gd name="connsiteX21" fmla="*/ 18451 w 2462076"/>
              <a:gd name="connsiteY21" fmla="*/ 3424982 h 3599773"/>
              <a:gd name="connsiteX22" fmla="*/ 23531 w 2462076"/>
              <a:gd name="connsiteY22" fmla="*/ 3333542 h 3599773"/>
              <a:gd name="connsiteX23" fmla="*/ 74331 w 2462076"/>
              <a:gd name="connsiteY23" fmla="*/ 3115102 h 3599773"/>
              <a:gd name="connsiteX24" fmla="*/ 333411 w 2462076"/>
              <a:gd name="connsiteY24" fmla="*/ 2662982 h 3599773"/>
              <a:gd name="connsiteX25" fmla="*/ 617891 w 2462076"/>
              <a:gd name="connsiteY25" fmla="*/ 2149902 h 3599773"/>
              <a:gd name="connsiteX26" fmla="*/ 648371 w 2462076"/>
              <a:gd name="connsiteY26" fmla="*/ 2068622 h 3599773"/>
              <a:gd name="connsiteX27" fmla="*/ 597571 w 2462076"/>
              <a:gd name="connsiteY27" fmla="*/ 2022902 h 3599773"/>
              <a:gd name="connsiteX28" fmla="*/ 297851 w 2462076"/>
              <a:gd name="connsiteY28" fmla="*/ 1926382 h 3599773"/>
              <a:gd name="connsiteX29" fmla="*/ 196251 w 2462076"/>
              <a:gd name="connsiteY29" fmla="*/ 1880662 h 3599773"/>
              <a:gd name="connsiteX30" fmla="*/ 150531 w 2462076"/>
              <a:gd name="connsiteY30" fmla="*/ 1784142 h 3599773"/>
              <a:gd name="connsiteX31" fmla="*/ 155611 w 2462076"/>
              <a:gd name="connsiteY31" fmla="*/ 1418382 h 3599773"/>
              <a:gd name="connsiteX32" fmla="*/ 175931 w 2462076"/>
              <a:gd name="connsiteY32" fmla="*/ 1321862 h 3599773"/>
              <a:gd name="connsiteX33" fmla="*/ 282611 w 2462076"/>
              <a:gd name="connsiteY33" fmla="*/ 1078022 h 3599773"/>
              <a:gd name="connsiteX34" fmla="*/ 262291 w 2462076"/>
              <a:gd name="connsiteY34" fmla="*/ 945942 h 3599773"/>
              <a:gd name="connsiteX35" fmla="*/ 231811 w 2462076"/>
              <a:gd name="connsiteY35" fmla="*/ 788462 h 3599773"/>
              <a:gd name="connsiteX36" fmla="*/ 262291 w 2462076"/>
              <a:gd name="connsiteY36" fmla="*/ 697022 h 3599773"/>
              <a:gd name="connsiteX37" fmla="*/ 221651 w 2462076"/>
              <a:gd name="connsiteY37" fmla="*/ 580182 h 3599773"/>
              <a:gd name="connsiteX38" fmla="*/ 257211 w 2462076"/>
              <a:gd name="connsiteY38" fmla="*/ 432862 h 3599773"/>
              <a:gd name="connsiteX39" fmla="*/ 257211 w 2462076"/>
              <a:gd name="connsiteY39" fmla="*/ 387142 h 3599773"/>
              <a:gd name="connsiteX40" fmla="*/ 130211 w 2462076"/>
              <a:gd name="connsiteY40" fmla="*/ 209342 h 3599773"/>
              <a:gd name="connsiteX41" fmla="*/ 125131 w 2462076"/>
              <a:gd name="connsiteY41" fmla="*/ 46782 h 3599773"/>
              <a:gd name="connsiteX42" fmla="*/ 155611 w 2462076"/>
              <a:gd name="connsiteY42" fmla="*/ 16302 h 3599773"/>
              <a:gd name="connsiteX43" fmla="*/ 343571 w 2462076"/>
              <a:gd name="connsiteY43" fmla="*/ 275382 h 3599773"/>
              <a:gd name="connsiteX44" fmla="*/ 455331 w 2462076"/>
              <a:gd name="connsiteY44" fmla="*/ 361742 h 3599773"/>
              <a:gd name="connsiteX45" fmla="*/ 709331 w 2462076"/>
              <a:gd name="connsiteY45" fmla="*/ 341422 h 3599773"/>
              <a:gd name="connsiteX0" fmla="*/ 905397 w 2462076"/>
              <a:gd name="connsiteY0" fmla="*/ 661481 h 3926317"/>
              <a:gd name="connsiteX1" fmla="*/ 1283371 w 2462076"/>
              <a:gd name="connsiteY1" fmla="*/ 642566 h 3926317"/>
              <a:gd name="connsiteX2" fmla="*/ 1705011 w 2462076"/>
              <a:gd name="connsiteY2" fmla="*/ 810206 h 3926317"/>
              <a:gd name="connsiteX3" fmla="*/ 1913291 w 2462076"/>
              <a:gd name="connsiteY3" fmla="*/ 1318206 h 3926317"/>
              <a:gd name="connsiteX4" fmla="*/ 2233331 w 2462076"/>
              <a:gd name="connsiteY4" fmla="*/ 1262326 h 3926317"/>
              <a:gd name="connsiteX5" fmla="*/ 2365411 w 2462076"/>
              <a:gd name="connsiteY5" fmla="*/ 1262326 h 3926317"/>
              <a:gd name="connsiteX6" fmla="*/ 2446691 w 2462076"/>
              <a:gd name="connsiteY6" fmla="*/ 1333446 h 3926317"/>
              <a:gd name="connsiteX7" fmla="*/ 2406051 w 2462076"/>
              <a:gd name="connsiteY7" fmla="*/ 1521406 h 3926317"/>
              <a:gd name="connsiteX8" fmla="*/ 2461931 w 2462076"/>
              <a:gd name="connsiteY8" fmla="*/ 1653486 h 3926317"/>
              <a:gd name="connsiteX9" fmla="*/ 2385731 w 2462076"/>
              <a:gd name="connsiteY9" fmla="*/ 1765246 h 3926317"/>
              <a:gd name="connsiteX10" fmla="*/ 1903131 w 2462076"/>
              <a:gd name="connsiteY10" fmla="*/ 2110686 h 3926317"/>
              <a:gd name="connsiteX11" fmla="*/ 2152051 w 2462076"/>
              <a:gd name="connsiteY11" fmla="*/ 2755846 h 3926317"/>
              <a:gd name="connsiteX12" fmla="*/ 2009811 w 2462076"/>
              <a:gd name="connsiteY12" fmla="*/ 3070806 h 3926317"/>
              <a:gd name="connsiteX13" fmla="*/ 1882811 w 2462076"/>
              <a:gd name="connsiteY13" fmla="*/ 3106366 h 3926317"/>
              <a:gd name="connsiteX14" fmla="*/ 1197011 w 2462076"/>
              <a:gd name="connsiteY14" fmla="*/ 3202886 h 3926317"/>
              <a:gd name="connsiteX15" fmla="*/ 876971 w 2462076"/>
              <a:gd name="connsiteY15" fmla="*/ 3207966 h 3926317"/>
              <a:gd name="connsiteX16" fmla="*/ 673771 w 2462076"/>
              <a:gd name="connsiteY16" fmla="*/ 3492446 h 3926317"/>
              <a:gd name="connsiteX17" fmla="*/ 582331 w 2462076"/>
              <a:gd name="connsiteY17" fmla="*/ 3583886 h 3926317"/>
              <a:gd name="connsiteX18" fmla="*/ 429931 w 2462076"/>
              <a:gd name="connsiteY18" fmla="*/ 3675326 h 3926317"/>
              <a:gd name="connsiteX19" fmla="*/ 292771 w 2462076"/>
              <a:gd name="connsiteY19" fmla="*/ 3873446 h 3926317"/>
              <a:gd name="connsiteX20" fmla="*/ 262291 w 2462076"/>
              <a:gd name="connsiteY20" fmla="*/ 3919166 h 3926317"/>
              <a:gd name="connsiteX21" fmla="*/ 18451 w 2462076"/>
              <a:gd name="connsiteY21" fmla="*/ 3751526 h 3926317"/>
              <a:gd name="connsiteX22" fmla="*/ 23531 w 2462076"/>
              <a:gd name="connsiteY22" fmla="*/ 3660086 h 3926317"/>
              <a:gd name="connsiteX23" fmla="*/ 74331 w 2462076"/>
              <a:gd name="connsiteY23" fmla="*/ 3441646 h 3926317"/>
              <a:gd name="connsiteX24" fmla="*/ 333411 w 2462076"/>
              <a:gd name="connsiteY24" fmla="*/ 2989526 h 3926317"/>
              <a:gd name="connsiteX25" fmla="*/ 617891 w 2462076"/>
              <a:gd name="connsiteY25" fmla="*/ 2476446 h 3926317"/>
              <a:gd name="connsiteX26" fmla="*/ 648371 w 2462076"/>
              <a:gd name="connsiteY26" fmla="*/ 2395166 h 3926317"/>
              <a:gd name="connsiteX27" fmla="*/ 597571 w 2462076"/>
              <a:gd name="connsiteY27" fmla="*/ 2349446 h 3926317"/>
              <a:gd name="connsiteX28" fmla="*/ 297851 w 2462076"/>
              <a:gd name="connsiteY28" fmla="*/ 2252926 h 3926317"/>
              <a:gd name="connsiteX29" fmla="*/ 196251 w 2462076"/>
              <a:gd name="connsiteY29" fmla="*/ 2207206 h 3926317"/>
              <a:gd name="connsiteX30" fmla="*/ 150531 w 2462076"/>
              <a:gd name="connsiteY30" fmla="*/ 2110686 h 3926317"/>
              <a:gd name="connsiteX31" fmla="*/ 155611 w 2462076"/>
              <a:gd name="connsiteY31" fmla="*/ 1744926 h 3926317"/>
              <a:gd name="connsiteX32" fmla="*/ 175931 w 2462076"/>
              <a:gd name="connsiteY32" fmla="*/ 1648406 h 3926317"/>
              <a:gd name="connsiteX33" fmla="*/ 282611 w 2462076"/>
              <a:gd name="connsiteY33" fmla="*/ 1404566 h 3926317"/>
              <a:gd name="connsiteX34" fmla="*/ 262291 w 2462076"/>
              <a:gd name="connsiteY34" fmla="*/ 1272486 h 3926317"/>
              <a:gd name="connsiteX35" fmla="*/ 231811 w 2462076"/>
              <a:gd name="connsiteY35" fmla="*/ 1115006 h 3926317"/>
              <a:gd name="connsiteX36" fmla="*/ 262291 w 2462076"/>
              <a:gd name="connsiteY36" fmla="*/ 1023566 h 3926317"/>
              <a:gd name="connsiteX37" fmla="*/ 221651 w 2462076"/>
              <a:gd name="connsiteY37" fmla="*/ 906726 h 3926317"/>
              <a:gd name="connsiteX38" fmla="*/ 257211 w 2462076"/>
              <a:gd name="connsiteY38" fmla="*/ 759406 h 3926317"/>
              <a:gd name="connsiteX39" fmla="*/ 257211 w 2462076"/>
              <a:gd name="connsiteY39" fmla="*/ 713686 h 3926317"/>
              <a:gd name="connsiteX40" fmla="*/ 130211 w 2462076"/>
              <a:gd name="connsiteY40" fmla="*/ 535886 h 3926317"/>
              <a:gd name="connsiteX41" fmla="*/ 125131 w 2462076"/>
              <a:gd name="connsiteY41" fmla="*/ 373326 h 3926317"/>
              <a:gd name="connsiteX42" fmla="*/ 155611 w 2462076"/>
              <a:gd name="connsiteY42" fmla="*/ 342846 h 3926317"/>
              <a:gd name="connsiteX43" fmla="*/ 343571 w 2462076"/>
              <a:gd name="connsiteY43" fmla="*/ 601926 h 3926317"/>
              <a:gd name="connsiteX44" fmla="*/ 455331 w 2462076"/>
              <a:gd name="connsiteY44" fmla="*/ 688286 h 3926317"/>
              <a:gd name="connsiteX45" fmla="*/ 106216 w 2462076"/>
              <a:gd name="connsiteY45" fmla="*/ 0 h 3926317"/>
              <a:gd name="connsiteX0" fmla="*/ 905397 w 2462076"/>
              <a:gd name="connsiteY0" fmla="*/ 661481 h 3926317"/>
              <a:gd name="connsiteX1" fmla="*/ 1283371 w 2462076"/>
              <a:gd name="connsiteY1" fmla="*/ 642566 h 3926317"/>
              <a:gd name="connsiteX2" fmla="*/ 1705011 w 2462076"/>
              <a:gd name="connsiteY2" fmla="*/ 810206 h 3926317"/>
              <a:gd name="connsiteX3" fmla="*/ 1913291 w 2462076"/>
              <a:gd name="connsiteY3" fmla="*/ 1318206 h 3926317"/>
              <a:gd name="connsiteX4" fmla="*/ 2233331 w 2462076"/>
              <a:gd name="connsiteY4" fmla="*/ 1262326 h 3926317"/>
              <a:gd name="connsiteX5" fmla="*/ 2365411 w 2462076"/>
              <a:gd name="connsiteY5" fmla="*/ 1262326 h 3926317"/>
              <a:gd name="connsiteX6" fmla="*/ 2446691 w 2462076"/>
              <a:gd name="connsiteY6" fmla="*/ 1333446 h 3926317"/>
              <a:gd name="connsiteX7" fmla="*/ 2406051 w 2462076"/>
              <a:gd name="connsiteY7" fmla="*/ 1521406 h 3926317"/>
              <a:gd name="connsiteX8" fmla="*/ 2461931 w 2462076"/>
              <a:gd name="connsiteY8" fmla="*/ 1653486 h 3926317"/>
              <a:gd name="connsiteX9" fmla="*/ 2385731 w 2462076"/>
              <a:gd name="connsiteY9" fmla="*/ 1765246 h 3926317"/>
              <a:gd name="connsiteX10" fmla="*/ 1903131 w 2462076"/>
              <a:gd name="connsiteY10" fmla="*/ 2110686 h 3926317"/>
              <a:gd name="connsiteX11" fmla="*/ 2152051 w 2462076"/>
              <a:gd name="connsiteY11" fmla="*/ 2755846 h 3926317"/>
              <a:gd name="connsiteX12" fmla="*/ 2009811 w 2462076"/>
              <a:gd name="connsiteY12" fmla="*/ 3070806 h 3926317"/>
              <a:gd name="connsiteX13" fmla="*/ 1882811 w 2462076"/>
              <a:gd name="connsiteY13" fmla="*/ 3106366 h 3926317"/>
              <a:gd name="connsiteX14" fmla="*/ 1197011 w 2462076"/>
              <a:gd name="connsiteY14" fmla="*/ 3202886 h 3926317"/>
              <a:gd name="connsiteX15" fmla="*/ 876971 w 2462076"/>
              <a:gd name="connsiteY15" fmla="*/ 3207966 h 3926317"/>
              <a:gd name="connsiteX16" fmla="*/ 673771 w 2462076"/>
              <a:gd name="connsiteY16" fmla="*/ 3492446 h 3926317"/>
              <a:gd name="connsiteX17" fmla="*/ 582331 w 2462076"/>
              <a:gd name="connsiteY17" fmla="*/ 3583886 h 3926317"/>
              <a:gd name="connsiteX18" fmla="*/ 429931 w 2462076"/>
              <a:gd name="connsiteY18" fmla="*/ 3675326 h 3926317"/>
              <a:gd name="connsiteX19" fmla="*/ 292771 w 2462076"/>
              <a:gd name="connsiteY19" fmla="*/ 3873446 h 3926317"/>
              <a:gd name="connsiteX20" fmla="*/ 262291 w 2462076"/>
              <a:gd name="connsiteY20" fmla="*/ 3919166 h 3926317"/>
              <a:gd name="connsiteX21" fmla="*/ 18451 w 2462076"/>
              <a:gd name="connsiteY21" fmla="*/ 3751526 h 3926317"/>
              <a:gd name="connsiteX22" fmla="*/ 23531 w 2462076"/>
              <a:gd name="connsiteY22" fmla="*/ 3660086 h 3926317"/>
              <a:gd name="connsiteX23" fmla="*/ 74331 w 2462076"/>
              <a:gd name="connsiteY23" fmla="*/ 3441646 h 3926317"/>
              <a:gd name="connsiteX24" fmla="*/ 333411 w 2462076"/>
              <a:gd name="connsiteY24" fmla="*/ 2989526 h 3926317"/>
              <a:gd name="connsiteX25" fmla="*/ 617891 w 2462076"/>
              <a:gd name="connsiteY25" fmla="*/ 2476446 h 3926317"/>
              <a:gd name="connsiteX26" fmla="*/ 648371 w 2462076"/>
              <a:gd name="connsiteY26" fmla="*/ 2395166 h 3926317"/>
              <a:gd name="connsiteX27" fmla="*/ 597571 w 2462076"/>
              <a:gd name="connsiteY27" fmla="*/ 2349446 h 3926317"/>
              <a:gd name="connsiteX28" fmla="*/ 297851 w 2462076"/>
              <a:gd name="connsiteY28" fmla="*/ 2252926 h 3926317"/>
              <a:gd name="connsiteX29" fmla="*/ 196251 w 2462076"/>
              <a:gd name="connsiteY29" fmla="*/ 2207206 h 3926317"/>
              <a:gd name="connsiteX30" fmla="*/ 150531 w 2462076"/>
              <a:gd name="connsiteY30" fmla="*/ 2110686 h 3926317"/>
              <a:gd name="connsiteX31" fmla="*/ 155611 w 2462076"/>
              <a:gd name="connsiteY31" fmla="*/ 1744926 h 3926317"/>
              <a:gd name="connsiteX32" fmla="*/ 175931 w 2462076"/>
              <a:gd name="connsiteY32" fmla="*/ 1648406 h 3926317"/>
              <a:gd name="connsiteX33" fmla="*/ 282611 w 2462076"/>
              <a:gd name="connsiteY33" fmla="*/ 1404566 h 3926317"/>
              <a:gd name="connsiteX34" fmla="*/ 262291 w 2462076"/>
              <a:gd name="connsiteY34" fmla="*/ 1272486 h 3926317"/>
              <a:gd name="connsiteX35" fmla="*/ 231811 w 2462076"/>
              <a:gd name="connsiteY35" fmla="*/ 1115006 h 3926317"/>
              <a:gd name="connsiteX36" fmla="*/ 262291 w 2462076"/>
              <a:gd name="connsiteY36" fmla="*/ 1023566 h 3926317"/>
              <a:gd name="connsiteX37" fmla="*/ 221651 w 2462076"/>
              <a:gd name="connsiteY37" fmla="*/ 906726 h 3926317"/>
              <a:gd name="connsiteX38" fmla="*/ 257211 w 2462076"/>
              <a:gd name="connsiteY38" fmla="*/ 759406 h 3926317"/>
              <a:gd name="connsiteX39" fmla="*/ 257211 w 2462076"/>
              <a:gd name="connsiteY39" fmla="*/ 713686 h 3926317"/>
              <a:gd name="connsiteX40" fmla="*/ 130211 w 2462076"/>
              <a:gd name="connsiteY40" fmla="*/ 535886 h 3926317"/>
              <a:gd name="connsiteX41" fmla="*/ 125131 w 2462076"/>
              <a:gd name="connsiteY41" fmla="*/ 373326 h 3926317"/>
              <a:gd name="connsiteX42" fmla="*/ 155611 w 2462076"/>
              <a:gd name="connsiteY42" fmla="*/ 342846 h 3926317"/>
              <a:gd name="connsiteX43" fmla="*/ 265750 w 2462076"/>
              <a:gd name="connsiteY43" fmla="*/ 433313 h 3926317"/>
              <a:gd name="connsiteX44" fmla="*/ 455331 w 2462076"/>
              <a:gd name="connsiteY44" fmla="*/ 688286 h 3926317"/>
              <a:gd name="connsiteX45" fmla="*/ 106216 w 2462076"/>
              <a:gd name="connsiteY45" fmla="*/ 0 h 3926317"/>
              <a:gd name="connsiteX0" fmla="*/ 1340746 w 2897425"/>
              <a:gd name="connsiteY0" fmla="*/ 661481 h 3926317"/>
              <a:gd name="connsiteX1" fmla="*/ 1718720 w 2897425"/>
              <a:gd name="connsiteY1" fmla="*/ 642566 h 3926317"/>
              <a:gd name="connsiteX2" fmla="*/ 2140360 w 2897425"/>
              <a:gd name="connsiteY2" fmla="*/ 810206 h 3926317"/>
              <a:gd name="connsiteX3" fmla="*/ 2348640 w 2897425"/>
              <a:gd name="connsiteY3" fmla="*/ 1318206 h 3926317"/>
              <a:gd name="connsiteX4" fmla="*/ 2668680 w 2897425"/>
              <a:gd name="connsiteY4" fmla="*/ 1262326 h 3926317"/>
              <a:gd name="connsiteX5" fmla="*/ 2800760 w 2897425"/>
              <a:gd name="connsiteY5" fmla="*/ 1262326 h 3926317"/>
              <a:gd name="connsiteX6" fmla="*/ 2882040 w 2897425"/>
              <a:gd name="connsiteY6" fmla="*/ 1333446 h 3926317"/>
              <a:gd name="connsiteX7" fmla="*/ 2841400 w 2897425"/>
              <a:gd name="connsiteY7" fmla="*/ 1521406 h 3926317"/>
              <a:gd name="connsiteX8" fmla="*/ 2897280 w 2897425"/>
              <a:gd name="connsiteY8" fmla="*/ 1653486 h 3926317"/>
              <a:gd name="connsiteX9" fmla="*/ 2821080 w 2897425"/>
              <a:gd name="connsiteY9" fmla="*/ 1765246 h 3926317"/>
              <a:gd name="connsiteX10" fmla="*/ 2338480 w 2897425"/>
              <a:gd name="connsiteY10" fmla="*/ 2110686 h 3926317"/>
              <a:gd name="connsiteX11" fmla="*/ 2587400 w 2897425"/>
              <a:gd name="connsiteY11" fmla="*/ 2755846 h 3926317"/>
              <a:gd name="connsiteX12" fmla="*/ 2445160 w 2897425"/>
              <a:gd name="connsiteY12" fmla="*/ 3070806 h 3926317"/>
              <a:gd name="connsiteX13" fmla="*/ 2318160 w 2897425"/>
              <a:gd name="connsiteY13" fmla="*/ 3106366 h 3926317"/>
              <a:gd name="connsiteX14" fmla="*/ 1632360 w 2897425"/>
              <a:gd name="connsiteY14" fmla="*/ 3202886 h 3926317"/>
              <a:gd name="connsiteX15" fmla="*/ 1312320 w 2897425"/>
              <a:gd name="connsiteY15" fmla="*/ 3207966 h 3926317"/>
              <a:gd name="connsiteX16" fmla="*/ 1109120 w 2897425"/>
              <a:gd name="connsiteY16" fmla="*/ 3492446 h 3926317"/>
              <a:gd name="connsiteX17" fmla="*/ 1017680 w 2897425"/>
              <a:gd name="connsiteY17" fmla="*/ 3583886 h 3926317"/>
              <a:gd name="connsiteX18" fmla="*/ 865280 w 2897425"/>
              <a:gd name="connsiteY18" fmla="*/ 3675326 h 3926317"/>
              <a:gd name="connsiteX19" fmla="*/ 728120 w 2897425"/>
              <a:gd name="connsiteY19" fmla="*/ 3873446 h 3926317"/>
              <a:gd name="connsiteX20" fmla="*/ 697640 w 2897425"/>
              <a:gd name="connsiteY20" fmla="*/ 3919166 h 3926317"/>
              <a:gd name="connsiteX21" fmla="*/ 453800 w 2897425"/>
              <a:gd name="connsiteY21" fmla="*/ 3751526 h 3926317"/>
              <a:gd name="connsiteX22" fmla="*/ 458880 w 2897425"/>
              <a:gd name="connsiteY22" fmla="*/ 3660086 h 3926317"/>
              <a:gd name="connsiteX23" fmla="*/ 509680 w 2897425"/>
              <a:gd name="connsiteY23" fmla="*/ 3441646 h 3926317"/>
              <a:gd name="connsiteX24" fmla="*/ 768760 w 2897425"/>
              <a:gd name="connsiteY24" fmla="*/ 2989526 h 3926317"/>
              <a:gd name="connsiteX25" fmla="*/ 1053240 w 2897425"/>
              <a:gd name="connsiteY25" fmla="*/ 2476446 h 3926317"/>
              <a:gd name="connsiteX26" fmla="*/ 1083720 w 2897425"/>
              <a:gd name="connsiteY26" fmla="*/ 2395166 h 3926317"/>
              <a:gd name="connsiteX27" fmla="*/ 1032920 w 2897425"/>
              <a:gd name="connsiteY27" fmla="*/ 2349446 h 3926317"/>
              <a:gd name="connsiteX28" fmla="*/ 733200 w 2897425"/>
              <a:gd name="connsiteY28" fmla="*/ 2252926 h 3926317"/>
              <a:gd name="connsiteX29" fmla="*/ 631600 w 2897425"/>
              <a:gd name="connsiteY29" fmla="*/ 2207206 h 3926317"/>
              <a:gd name="connsiteX30" fmla="*/ 585880 w 2897425"/>
              <a:gd name="connsiteY30" fmla="*/ 2110686 h 3926317"/>
              <a:gd name="connsiteX31" fmla="*/ 590960 w 2897425"/>
              <a:gd name="connsiteY31" fmla="*/ 1744926 h 3926317"/>
              <a:gd name="connsiteX32" fmla="*/ 611280 w 2897425"/>
              <a:gd name="connsiteY32" fmla="*/ 1648406 h 3926317"/>
              <a:gd name="connsiteX33" fmla="*/ 717960 w 2897425"/>
              <a:gd name="connsiteY33" fmla="*/ 1404566 h 3926317"/>
              <a:gd name="connsiteX34" fmla="*/ 697640 w 2897425"/>
              <a:gd name="connsiteY34" fmla="*/ 1272486 h 3926317"/>
              <a:gd name="connsiteX35" fmla="*/ 667160 w 2897425"/>
              <a:gd name="connsiteY35" fmla="*/ 1115006 h 3926317"/>
              <a:gd name="connsiteX36" fmla="*/ 697640 w 2897425"/>
              <a:gd name="connsiteY36" fmla="*/ 1023566 h 3926317"/>
              <a:gd name="connsiteX37" fmla="*/ 657000 w 2897425"/>
              <a:gd name="connsiteY37" fmla="*/ 906726 h 3926317"/>
              <a:gd name="connsiteX38" fmla="*/ 692560 w 2897425"/>
              <a:gd name="connsiteY38" fmla="*/ 759406 h 3926317"/>
              <a:gd name="connsiteX39" fmla="*/ 692560 w 2897425"/>
              <a:gd name="connsiteY39" fmla="*/ 713686 h 3926317"/>
              <a:gd name="connsiteX40" fmla="*/ 565560 w 2897425"/>
              <a:gd name="connsiteY40" fmla="*/ 535886 h 3926317"/>
              <a:gd name="connsiteX41" fmla="*/ 560480 w 2897425"/>
              <a:gd name="connsiteY41" fmla="*/ 373326 h 3926317"/>
              <a:gd name="connsiteX42" fmla="*/ 815 w 2897425"/>
              <a:gd name="connsiteY42" fmla="*/ 517944 h 3926317"/>
              <a:gd name="connsiteX43" fmla="*/ 701099 w 2897425"/>
              <a:gd name="connsiteY43" fmla="*/ 433313 h 3926317"/>
              <a:gd name="connsiteX44" fmla="*/ 890680 w 2897425"/>
              <a:gd name="connsiteY44" fmla="*/ 688286 h 3926317"/>
              <a:gd name="connsiteX45" fmla="*/ 541565 w 2897425"/>
              <a:gd name="connsiteY45" fmla="*/ 0 h 3926317"/>
              <a:gd name="connsiteX0" fmla="*/ 1378879 w 2935558"/>
              <a:gd name="connsiteY0" fmla="*/ 661481 h 3926317"/>
              <a:gd name="connsiteX1" fmla="*/ 1756853 w 2935558"/>
              <a:gd name="connsiteY1" fmla="*/ 642566 h 3926317"/>
              <a:gd name="connsiteX2" fmla="*/ 2178493 w 2935558"/>
              <a:gd name="connsiteY2" fmla="*/ 810206 h 3926317"/>
              <a:gd name="connsiteX3" fmla="*/ 2386773 w 2935558"/>
              <a:gd name="connsiteY3" fmla="*/ 1318206 h 3926317"/>
              <a:gd name="connsiteX4" fmla="*/ 2706813 w 2935558"/>
              <a:gd name="connsiteY4" fmla="*/ 1262326 h 3926317"/>
              <a:gd name="connsiteX5" fmla="*/ 2838893 w 2935558"/>
              <a:gd name="connsiteY5" fmla="*/ 1262326 h 3926317"/>
              <a:gd name="connsiteX6" fmla="*/ 2920173 w 2935558"/>
              <a:gd name="connsiteY6" fmla="*/ 1333446 h 3926317"/>
              <a:gd name="connsiteX7" fmla="*/ 2879533 w 2935558"/>
              <a:gd name="connsiteY7" fmla="*/ 1521406 h 3926317"/>
              <a:gd name="connsiteX8" fmla="*/ 2935413 w 2935558"/>
              <a:gd name="connsiteY8" fmla="*/ 1653486 h 3926317"/>
              <a:gd name="connsiteX9" fmla="*/ 2859213 w 2935558"/>
              <a:gd name="connsiteY9" fmla="*/ 1765246 h 3926317"/>
              <a:gd name="connsiteX10" fmla="*/ 2376613 w 2935558"/>
              <a:gd name="connsiteY10" fmla="*/ 2110686 h 3926317"/>
              <a:gd name="connsiteX11" fmla="*/ 2625533 w 2935558"/>
              <a:gd name="connsiteY11" fmla="*/ 2755846 h 3926317"/>
              <a:gd name="connsiteX12" fmla="*/ 2483293 w 2935558"/>
              <a:gd name="connsiteY12" fmla="*/ 3070806 h 3926317"/>
              <a:gd name="connsiteX13" fmla="*/ 2356293 w 2935558"/>
              <a:gd name="connsiteY13" fmla="*/ 3106366 h 3926317"/>
              <a:gd name="connsiteX14" fmla="*/ 1670493 w 2935558"/>
              <a:gd name="connsiteY14" fmla="*/ 3202886 h 3926317"/>
              <a:gd name="connsiteX15" fmla="*/ 1350453 w 2935558"/>
              <a:gd name="connsiteY15" fmla="*/ 3207966 h 3926317"/>
              <a:gd name="connsiteX16" fmla="*/ 1147253 w 2935558"/>
              <a:gd name="connsiteY16" fmla="*/ 3492446 h 3926317"/>
              <a:gd name="connsiteX17" fmla="*/ 1055813 w 2935558"/>
              <a:gd name="connsiteY17" fmla="*/ 3583886 h 3926317"/>
              <a:gd name="connsiteX18" fmla="*/ 903413 w 2935558"/>
              <a:gd name="connsiteY18" fmla="*/ 3675326 h 3926317"/>
              <a:gd name="connsiteX19" fmla="*/ 766253 w 2935558"/>
              <a:gd name="connsiteY19" fmla="*/ 3873446 h 3926317"/>
              <a:gd name="connsiteX20" fmla="*/ 735773 w 2935558"/>
              <a:gd name="connsiteY20" fmla="*/ 3919166 h 3926317"/>
              <a:gd name="connsiteX21" fmla="*/ 491933 w 2935558"/>
              <a:gd name="connsiteY21" fmla="*/ 3751526 h 3926317"/>
              <a:gd name="connsiteX22" fmla="*/ 497013 w 2935558"/>
              <a:gd name="connsiteY22" fmla="*/ 3660086 h 3926317"/>
              <a:gd name="connsiteX23" fmla="*/ 547813 w 2935558"/>
              <a:gd name="connsiteY23" fmla="*/ 3441646 h 3926317"/>
              <a:gd name="connsiteX24" fmla="*/ 806893 w 2935558"/>
              <a:gd name="connsiteY24" fmla="*/ 2989526 h 3926317"/>
              <a:gd name="connsiteX25" fmla="*/ 1091373 w 2935558"/>
              <a:gd name="connsiteY25" fmla="*/ 2476446 h 3926317"/>
              <a:gd name="connsiteX26" fmla="*/ 1121853 w 2935558"/>
              <a:gd name="connsiteY26" fmla="*/ 2395166 h 3926317"/>
              <a:gd name="connsiteX27" fmla="*/ 1071053 w 2935558"/>
              <a:gd name="connsiteY27" fmla="*/ 2349446 h 3926317"/>
              <a:gd name="connsiteX28" fmla="*/ 771333 w 2935558"/>
              <a:gd name="connsiteY28" fmla="*/ 2252926 h 3926317"/>
              <a:gd name="connsiteX29" fmla="*/ 669733 w 2935558"/>
              <a:gd name="connsiteY29" fmla="*/ 2207206 h 3926317"/>
              <a:gd name="connsiteX30" fmla="*/ 624013 w 2935558"/>
              <a:gd name="connsiteY30" fmla="*/ 2110686 h 3926317"/>
              <a:gd name="connsiteX31" fmla="*/ 629093 w 2935558"/>
              <a:gd name="connsiteY31" fmla="*/ 1744926 h 3926317"/>
              <a:gd name="connsiteX32" fmla="*/ 649413 w 2935558"/>
              <a:gd name="connsiteY32" fmla="*/ 1648406 h 3926317"/>
              <a:gd name="connsiteX33" fmla="*/ 756093 w 2935558"/>
              <a:gd name="connsiteY33" fmla="*/ 1404566 h 3926317"/>
              <a:gd name="connsiteX34" fmla="*/ 735773 w 2935558"/>
              <a:gd name="connsiteY34" fmla="*/ 1272486 h 3926317"/>
              <a:gd name="connsiteX35" fmla="*/ 705293 w 2935558"/>
              <a:gd name="connsiteY35" fmla="*/ 1115006 h 3926317"/>
              <a:gd name="connsiteX36" fmla="*/ 735773 w 2935558"/>
              <a:gd name="connsiteY36" fmla="*/ 1023566 h 3926317"/>
              <a:gd name="connsiteX37" fmla="*/ 695133 w 2935558"/>
              <a:gd name="connsiteY37" fmla="*/ 906726 h 3926317"/>
              <a:gd name="connsiteX38" fmla="*/ 730693 w 2935558"/>
              <a:gd name="connsiteY38" fmla="*/ 759406 h 3926317"/>
              <a:gd name="connsiteX39" fmla="*/ 730693 w 2935558"/>
              <a:gd name="connsiteY39" fmla="*/ 713686 h 3926317"/>
              <a:gd name="connsiteX40" fmla="*/ 578 w 2935558"/>
              <a:gd name="connsiteY40" fmla="*/ 1411376 h 3926317"/>
              <a:gd name="connsiteX41" fmla="*/ 598613 w 2935558"/>
              <a:gd name="connsiteY41" fmla="*/ 373326 h 3926317"/>
              <a:gd name="connsiteX42" fmla="*/ 38948 w 2935558"/>
              <a:gd name="connsiteY42" fmla="*/ 517944 h 3926317"/>
              <a:gd name="connsiteX43" fmla="*/ 739232 w 2935558"/>
              <a:gd name="connsiteY43" fmla="*/ 433313 h 3926317"/>
              <a:gd name="connsiteX44" fmla="*/ 928813 w 2935558"/>
              <a:gd name="connsiteY44" fmla="*/ 688286 h 3926317"/>
              <a:gd name="connsiteX45" fmla="*/ 579698 w 2935558"/>
              <a:gd name="connsiteY45" fmla="*/ 0 h 3926317"/>
              <a:gd name="connsiteX0" fmla="*/ 1703690 w 3260369"/>
              <a:gd name="connsiteY0" fmla="*/ 661481 h 3926317"/>
              <a:gd name="connsiteX1" fmla="*/ 2081664 w 3260369"/>
              <a:gd name="connsiteY1" fmla="*/ 642566 h 3926317"/>
              <a:gd name="connsiteX2" fmla="*/ 2503304 w 3260369"/>
              <a:gd name="connsiteY2" fmla="*/ 810206 h 3926317"/>
              <a:gd name="connsiteX3" fmla="*/ 2711584 w 3260369"/>
              <a:gd name="connsiteY3" fmla="*/ 1318206 h 3926317"/>
              <a:gd name="connsiteX4" fmla="*/ 3031624 w 3260369"/>
              <a:gd name="connsiteY4" fmla="*/ 1262326 h 3926317"/>
              <a:gd name="connsiteX5" fmla="*/ 3163704 w 3260369"/>
              <a:gd name="connsiteY5" fmla="*/ 1262326 h 3926317"/>
              <a:gd name="connsiteX6" fmla="*/ 3244984 w 3260369"/>
              <a:gd name="connsiteY6" fmla="*/ 1333446 h 3926317"/>
              <a:gd name="connsiteX7" fmla="*/ 3204344 w 3260369"/>
              <a:gd name="connsiteY7" fmla="*/ 1521406 h 3926317"/>
              <a:gd name="connsiteX8" fmla="*/ 3260224 w 3260369"/>
              <a:gd name="connsiteY8" fmla="*/ 1653486 h 3926317"/>
              <a:gd name="connsiteX9" fmla="*/ 3184024 w 3260369"/>
              <a:gd name="connsiteY9" fmla="*/ 1765246 h 3926317"/>
              <a:gd name="connsiteX10" fmla="*/ 2701424 w 3260369"/>
              <a:gd name="connsiteY10" fmla="*/ 2110686 h 3926317"/>
              <a:gd name="connsiteX11" fmla="*/ 2950344 w 3260369"/>
              <a:gd name="connsiteY11" fmla="*/ 2755846 h 3926317"/>
              <a:gd name="connsiteX12" fmla="*/ 2808104 w 3260369"/>
              <a:gd name="connsiteY12" fmla="*/ 3070806 h 3926317"/>
              <a:gd name="connsiteX13" fmla="*/ 2681104 w 3260369"/>
              <a:gd name="connsiteY13" fmla="*/ 3106366 h 3926317"/>
              <a:gd name="connsiteX14" fmla="*/ 1995304 w 3260369"/>
              <a:gd name="connsiteY14" fmla="*/ 3202886 h 3926317"/>
              <a:gd name="connsiteX15" fmla="*/ 1675264 w 3260369"/>
              <a:gd name="connsiteY15" fmla="*/ 3207966 h 3926317"/>
              <a:gd name="connsiteX16" fmla="*/ 1472064 w 3260369"/>
              <a:gd name="connsiteY16" fmla="*/ 3492446 h 3926317"/>
              <a:gd name="connsiteX17" fmla="*/ 1380624 w 3260369"/>
              <a:gd name="connsiteY17" fmla="*/ 3583886 h 3926317"/>
              <a:gd name="connsiteX18" fmla="*/ 1228224 w 3260369"/>
              <a:gd name="connsiteY18" fmla="*/ 3675326 h 3926317"/>
              <a:gd name="connsiteX19" fmla="*/ 1091064 w 3260369"/>
              <a:gd name="connsiteY19" fmla="*/ 3873446 h 3926317"/>
              <a:gd name="connsiteX20" fmla="*/ 1060584 w 3260369"/>
              <a:gd name="connsiteY20" fmla="*/ 3919166 h 3926317"/>
              <a:gd name="connsiteX21" fmla="*/ 816744 w 3260369"/>
              <a:gd name="connsiteY21" fmla="*/ 3751526 h 3926317"/>
              <a:gd name="connsiteX22" fmla="*/ 821824 w 3260369"/>
              <a:gd name="connsiteY22" fmla="*/ 3660086 h 3926317"/>
              <a:gd name="connsiteX23" fmla="*/ 872624 w 3260369"/>
              <a:gd name="connsiteY23" fmla="*/ 3441646 h 3926317"/>
              <a:gd name="connsiteX24" fmla="*/ 1131704 w 3260369"/>
              <a:gd name="connsiteY24" fmla="*/ 2989526 h 3926317"/>
              <a:gd name="connsiteX25" fmla="*/ 1416184 w 3260369"/>
              <a:gd name="connsiteY25" fmla="*/ 2476446 h 3926317"/>
              <a:gd name="connsiteX26" fmla="*/ 1446664 w 3260369"/>
              <a:gd name="connsiteY26" fmla="*/ 2395166 h 3926317"/>
              <a:gd name="connsiteX27" fmla="*/ 1395864 w 3260369"/>
              <a:gd name="connsiteY27" fmla="*/ 2349446 h 3926317"/>
              <a:gd name="connsiteX28" fmla="*/ 1096144 w 3260369"/>
              <a:gd name="connsiteY28" fmla="*/ 2252926 h 3926317"/>
              <a:gd name="connsiteX29" fmla="*/ 994544 w 3260369"/>
              <a:gd name="connsiteY29" fmla="*/ 2207206 h 3926317"/>
              <a:gd name="connsiteX30" fmla="*/ 948824 w 3260369"/>
              <a:gd name="connsiteY30" fmla="*/ 2110686 h 3926317"/>
              <a:gd name="connsiteX31" fmla="*/ 953904 w 3260369"/>
              <a:gd name="connsiteY31" fmla="*/ 1744926 h 3926317"/>
              <a:gd name="connsiteX32" fmla="*/ 974224 w 3260369"/>
              <a:gd name="connsiteY32" fmla="*/ 1648406 h 3926317"/>
              <a:gd name="connsiteX33" fmla="*/ 1080904 w 3260369"/>
              <a:gd name="connsiteY33" fmla="*/ 1404566 h 3926317"/>
              <a:gd name="connsiteX34" fmla="*/ 1060584 w 3260369"/>
              <a:gd name="connsiteY34" fmla="*/ 1272486 h 3926317"/>
              <a:gd name="connsiteX35" fmla="*/ 1030104 w 3260369"/>
              <a:gd name="connsiteY35" fmla="*/ 1115006 h 3926317"/>
              <a:gd name="connsiteX36" fmla="*/ 1060584 w 3260369"/>
              <a:gd name="connsiteY36" fmla="*/ 1023566 h 3926317"/>
              <a:gd name="connsiteX37" fmla="*/ 1019944 w 3260369"/>
              <a:gd name="connsiteY37" fmla="*/ 906726 h 3926317"/>
              <a:gd name="connsiteX38" fmla="*/ 1055504 w 3260369"/>
              <a:gd name="connsiteY38" fmla="*/ 759406 h 3926317"/>
              <a:gd name="connsiteX39" fmla="*/ 30857 w 3260369"/>
              <a:gd name="connsiteY39" fmla="*/ 2036647 h 3926317"/>
              <a:gd name="connsiteX40" fmla="*/ 325389 w 3260369"/>
              <a:gd name="connsiteY40" fmla="*/ 1411376 h 3926317"/>
              <a:gd name="connsiteX41" fmla="*/ 923424 w 3260369"/>
              <a:gd name="connsiteY41" fmla="*/ 373326 h 3926317"/>
              <a:gd name="connsiteX42" fmla="*/ 363759 w 3260369"/>
              <a:gd name="connsiteY42" fmla="*/ 517944 h 3926317"/>
              <a:gd name="connsiteX43" fmla="*/ 1064043 w 3260369"/>
              <a:gd name="connsiteY43" fmla="*/ 433313 h 3926317"/>
              <a:gd name="connsiteX44" fmla="*/ 1253624 w 3260369"/>
              <a:gd name="connsiteY44" fmla="*/ 688286 h 3926317"/>
              <a:gd name="connsiteX45" fmla="*/ 904509 w 3260369"/>
              <a:gd name="connsiteY45" fmla="*/ 0 h 3926317"/>
              <a:gd name="connsiteX0" fmla="*/ 2025414 w 3582093"/>
              <a:gd name="connsiteY0" fmla="*/ 661481 h 3926317"/>
              <a:gd name="connsiteX1" fmla="*/ 2403388 w 3582093"/>
              <a:gd name="connsiteY1" fmla="*/ 642566 h 3926317"/>
              <a:gd name="connsiteX2" fmla="*/ 2825028 w 3582093"/>
              <a:gd name="connsiteY2" fmla="*/ 810206 h 3926317"/>
              <a:gd name="connsiteX3" fmla="*/ 3033308 w 3582093"/>
              <a:gd name="connsiteY3" fmla="*/ 1318206 h 3926317"/>
              <a:gd name="connsiteX4" fmla="*/ 3353348 w 3582093"/>
              <a:gd name="connsiteY4" fmla="*/ 1262326 h 3926317"/>
              <a:gd name="connsiteX5" fmla="*/ 3485428 w 3582093"/>
              <a:gd name="connsiteY5" fmla="*/ 1262326 h 3926317"/>
              <a:gd name="connsiteX6" fmla="*/ 3566708 w 3582093"/>
              <a:gd name="connsiteY6" fmla="*/ 1333446 h 3926317"/>
              <a:gd name="connsiteX7" fmla="*/ 3526068 w 3582093"/>
              <a:gd name="connsiteY7" fmla="*/ 1521406 h 3926317"/>
              <a:gd name="connsiteX8" fmla="*/ 3581948 w 3582093"/>
              <a:gd name="connsiteY8" fmla="*/ 1653486 h 3926317"/>
              <a:gd name="connsiteX9" fmla="*/ 3505748 w 3582093"/>
              <a:gd name="connsiteY9" fmla="*/ 1765246 h 3926317"/>
              <a:gd name="connsiteX10" fmla="*/ 3023148 w 3582093"/>
              <a:gd name="connsiteY10" fmla="*/ 2110686 h 3926317"/>
              <a:gd name="connsiteX11" fmla="*/ 3272068 w 3582093"/>
              <a:gd name="connsiteY11" fmla="*/ 2755846 h 3926317"/>
              <a:gd name="connsiteX12" fmla="*/ 3129828 w 3582093"/>
              <a:gd name="connsiteY12" fmla="*/ 3070806 h 3926317"/>
              <a:gd name="connsiteX13" fmla="*/ 3002828 w 3582093"/>
              <a:gd name="connsiteY13" fmla="*/ 3106366 h 3926317"/>
              <a:gd name="connsiteX14" fmla="*/ 2317028 w 3582093"/>
              <a:gd name="connsiteY14" fmla="*/ 3202886 h 3926317"/>
              <a:gd name="connsiteX15" fmla="*/ 1996988 w 3582093"/>
              <a:gd name="connsiteY15" fmla="*/ 3207966 h 3926317"/>
              <a:gd name="connsiteX16" fmla="*/ 1793788 w 3582093"/>
              <a:gd name="connsiteY16" fmla="*/ 3492446 h 3926317"/>
              <a:gd name="connsiteX17" fmla="*/ 1702348 w 3582093"/>
              <a:gd name="connsiteY17" fmla="*/ 3583886 h 3926317"/>
              <a:gd name="connsiteX18" fmla="*/ 1549948 w 3582093"/>
              <a:gd name="connsiteY18" fmla="*/ 3675326 h 3926317"/>
              <a:gd name="connsiteX19" fmla="*/ 1412788 w 3582093"/>
              <a:gd name="connsiteY19" fmla="*/ 3873446 h 3926317"/>
              <a:gd name="connsiteX20" fmla="*/ 1382308 w 3582093"/>
              <a:gd name="connsiteY20" fmla="*/ 3919166 h 3926317"/>
              <a:gd name="connsiteX21" fmla="*/ 1138468 w 3582093"/>
              <a:gd name="connsiteY21" fmla="*/ 3751526 h 3926317"/>
              <a:gd name="connsiteX22" fmla="*/ 1143548 w 3582093"/>
              <a:gd name="connsiteY22" fmla="*/ 3660086 h 3926317"/>
              <a:gd name="connsiteX23" fmla="*/ 1194348 w 3582093"/>
              <a:gd name="connsiteY23" fmla="*/ 3441646 h 3926317"/>
              <a:gd name="connsiteX24" fmla="*/ 1453428 w 3582093"/>
              <a:gd name="connsiteY24" fmla="*/ 2989526 h 3926317"/>
              <a:gd name="connsiteX25" fmla="*/ 1737908 w 3582093"/>
              <a:gd name="connsiteY25" fmla="*/ 2476446 h 3926317"/>
              <a:gd name="connsiteX26" fmla="*/ 1768388 w 3582093"/>
              <a:gd name="connsiteY26" fmla="*/ 2395166 h 3926317"/>
              <a:gd name="connsiteX27" fmla="*/ 1717588 w 3582093"/>
              <a:gd name="connsiteY27" fmla="*/ 2349446 h 3926317"/>
              <a:gd name="connsiteX28" fmla="*/ 1417868 w 3582093"/>
              <a:gd name="connsiteY28" fmla="*/ 2252926 h 3926317"/>
              <a:gd name="connsiteX29" fmla="*/ 1316268 w 3582093"/>
              <a:gd name="connsiteY29" fmla="*/ 2207206 h 3926317"/>
              <a:gd name="connsiteX30" fmla="*/ 1270548 w 3582093"/>
              <a:gd name="connsiteY30" fmla="*/ 2110686 h 3926317"/>
              <a:gd name="connsiteX31" fmla="*/ 1275628 w 3582093"/>
              <a:gd name="connsiteY31" fmla="*/ 1744926 h 3926317"/>
              <a:gd name="connsiteX32" fmla="*/ 1295948 w 3582093"/>
              <a:gd name="connsiteY32" fmla="*/ 1648406 h 3926317"/>
              <a:gd name="connsiteX33" fmla="*/ 1402628 w 3582093"/>
              <a:gd name="connsiteY33" fmla="*/ 1404566 h 3926317"/>
              <a:gd name="connsiteX34" fmla="*/ 1382308 w 3582093"/>
              <a:gd name="connsiteY34" fmla="*/ 1272486 h 3926317"/>
              <a:gd name="connsiteX35" fmla="*/ 1351828 w 3582093"/>
              <a:gd name="connsiteY35" fmla="*/ 1115006 h 3926317"/>
              <a:gd name="connsiteX36" fmla="*/ 1382308 w 3582093"/>
              <a:gd name="connsiteY36" fmla="*/ 1023566 h 3926317"/>
              <a:gd name="connsiteX37" fmla="*/ 1341668 w 3582093"/>
              <a:gd name="connsiteY37" fmla="*/ 906726 h 3926317"/>
              <a:gd name="connsiteX38" fmla="*/ 41296 w 3582093"/>
              <a:gd name="connsiteY38" fmla="*/ 2452018 h 3926317"/>
              <a:gd name="connsiteX39" fmla="*/ 352581 w 3582093"/>
              <a:gd name="connsiteY39" fmla="*/ 2036647 h 3926317"/>
              <a:gd name="connsiteX40" fmla="*/ 647113 w 3582093"/>
              <a:gd name="connsiteY40" fmla="*/ 1411376 h 3926317"/>
              <a:gd name="connsiteX41" fmla="*/ 1245148 w 3582093"/>
              <a:gd name="connsiteY41" fmla="*/ 373326 h 3926317"/>
              <a:gd name="connsiteX42" fmla="*/ 685483 w 3582093"/>
              <a:gd name="connsiteY42" fmla="*/ 517944 h 3926317"/>
              <a:gd name="connsiteX43" fmla="*/ 1385767 w 3582093"/>
              <a:gd name="connsiteY43" fmla="*/ 433313 h 3926317"/>
              <a:gd name="connsiteX44" fmla="*/ 1575348 w 3582093"/>
              <a:gd name="connsiteY44" fmla="*/ 688286 h 3926317"/>
              <a:gd name="connsiteX45" fmla="*/ 1226233 w 3582093"/>
              <a:gd name="connsiteY45" fmla="*/ 0 h 3926317"/>
              <a:gd name="connsiteX0" fmla="*/ 2427290 w 3983969"/>
              <a:gd name="connsiteY0" fmla="*/ 661481 h 3926317"/>
              <a:gd name="connsiteX1" fmla="*/ 2805264 w 3983969"/>
              <a:gd name="connsiteY1" fmla="*/ 642566 h 3926317"/>
              <a:gd name="connsiteX2" fmla="*/ 3226904 w 3983969"/>
              <a:gd name="connsiteY2" fmla="*/ 810206 h 3926317"/>
              <a:gd name="connsiteX3" fmla="*/ 3435184 w 3983969"/>
              <a:gd name="connsiteY3" fmla="*/ 1318206 h 3926317"/>
              <a:gd name="connsiteX4" fmla="*/ 3755224 w 3983969"/>
              <a:gd name="connsiteY4" fmla="*/ 1262326 h 3926317"/>
              <a:gd name="connsiteX5" fmla="*/ 3887304 w 3983969"/>
              <a:gd name="connsiteY5" fmla="*/ 1262326 h 3926317"/>
              <a:gd name="connsiteX6" fmla="*/ 3968584 w 3983969"/>
              <a:gd name="connsiteY6" fmla="*/ 1333446 h 3926317"/>
              <a:gd name="connsiteX7" fmla="*/ 3927944 w 3983969"/>
              <a:gd name="connsiteY7" fmla="*/ 1521406 h 3926317"/>
              <a:gd name="connsiteX8" fmla="*/ 3983824 w 3983969"/>
              <a:gd name="connsiteY8" fmla="*/ 1653486 h 3926317"/>
              <a:gd name="connsiteX9" fmla="*/ 3907624 w 3983969"/>
              <a:gd name="connsiteY9" fmla="*/ 1765246 h 3926317"/>
              <a:gd name="connsiteX10" fmla="*/ 3425024 w 3983969"/>
              <a:gd name="connsiteY10" fmla="*/ 2110686 h 3926317"/>
              <a:gd name="connsiteX11" fmla="*/ 3673944 w 3983969"/>
              <a:gd name="connsiteY11" fmla="*/ 2755846 h 3926317"/>
              <a:gd name="connsiteX12" fmla="*/ 3531704 w 3983969"/>
              <a:gd name="connsiteY12" fmla="*/ 3070806 h 3926317"/>
              <a:gd name="connsiteX13" fmla="*/ 3404704 w 3983969"/>
              <a:gd name="connsiteY13" fmla="*/ 3106366 h 3926317"/>
              <a:gd name="connsiteX14" fmla="*/ 2718904 w 3983969"/>
              <a:gd name="connsiteY14" fmla="*/ 3202886 h 3926317"/>
              <a:gd name="connsiteX15" fmla="*/ 2398864 w 3983969"/>
              <a:gd name="connsiteY15" fmla="*/ 3207966 h 3926317"/>
              <a:gd name="connsiteX16" fmla="*/ 2195664 w 3983969"/>
              <a:gd name="connsiteY16" fmla="*/ 3492446 h 3926317"/>
              <a:gd name="connsiteX17" fmla="*/ 2104224 w 3983969"/>
              <a:gd name="connsiteY17" fmla="*/ 3583886 h 3926317"/>
              <a:gd name="connsiteX18" fmla="*/ 1951824 w 3983969"/>
              <a:gd name="connsiteY18" fmla="*/ 3675326 h 3926317"/>
              <a:gd name="connsiteX19" fmla="*/ 1814664 w 3983969"/>
              <a:gd name="connsiteY19" fmla="*/ 3873446 h 3926317"/>
              <a:gd name="connsiteX20" fmla="*/ 1784184 w 3983969"/>
              <a:gd name="connsiteY20" fmla="*/ 3919166 h 3926317"/>
              <a:gd name="connsiteX21" fmla="*/ 1540344 w 3983969"/>
              <a:gd name="connsiteY21" fmla="*/ 3751526 h 3926317"/>
              <a:gd name="connsiteX22" fmla="*/ 1545424 w 3983969"/>
              <a:gd name="connsiteY22" fmla="*/ 3660086 h 3926317"/>
              <a:gd name="connsiteX23" fmla="*/ 1596224 w 3983969"/>
              <a:gd name="connsiteY23" fmla="*/ 3441646 h 3926317"/>
              <a:gd name="connsiteX24" fmla="*/ 1855304 w 3983969"/>
              <a:gd name="connsiteY24" fmla="*/ 2989526 h 3926317"/>
              <a:gd name="connsiteX25" fmla="*/ 2139784 w 3983969"/>
              <a:gd name="connsiteY25" fmla="*/ 2476446 h 3926317"/>
              <a:gd name="connsiteX26" fmla="*/ 2170264 w 3983969"/>
              <a:gd name="connsiteY26" fmla="*/ 2395166 h 3926317"/>
              <a:gd name="connsiteX27" fmla="*/ 2119464 w 3983969"/>
              <a:gd name="connsiteY27" fmla="*/ 2349446 h 3926317"/>
              <a:gd name="connsiteX28" fmla="*/ 1819744 w 3983969"/>
              <a:gd name="connsiteY28" fmla="*/ 2252926 h 3926317"/>
              <a:gd name="connsiteX29" fmla="*/ 1718144 w 3983969"/>
              <a:gd name="connsiteY29" fmla="*/ 2207206 h 3926317"/>
              <a:gd name="connsiteX30" fmla="*/ 1672424 w 3983969"/>
              <a:gd name="connsiteY30" fmla="*/ 2110686 h 3926317"/>
              <a:gd name="connsiteX31" fmla="*/ 1677504 w 3983969"/>
              <a:gd name="connsiteY31" fmla="*/ 1744926 h 3926317"/>
              <a:gd name="connsiteX32" fmla="*/ 1697824 w 3983969"/>
              <a:gd name="connsiteY32" fmla="*/ 1648406 h 3926317"/>
              <a:gd name="connsiteX33" fmla="*/ 1804504 w 3983969"/>
              <a:gd name="connsiteY33" fmla="*/ 1404566 h 3926317"/>
              <a:gd name="connsiteX34" fmla="*/ 1784184 w 3983969"/>
              <a:gd name="connsiteY34" fmla="*/ 1272486 h 3926317"/>
              <a:gd name="connsiteX35" fmla="*/ 1753704 w 3983969"/>
              <a:gd name="connsiteY35" fmla="*/ 1115006 h 3926317"/>
              <a:gd name="connsiteX36" fmla="*/ 1784184 w 3983969"/>
              <a:gd name="connsiteY36" fmla="*/ 1023566 h 3926317"/>
              <a:gd name="connsiteX37" fmla="*/ 57417 w 3983969"/>
              <a:gd name="connsiteY37" fmla="*/ 2936565 h 3926317"/>
              <a:gd name="connsiteX38" fmla="*/ 443172 w 3983969"/>
              <a:gd name="connsiteY38" fmla="*/ 2452018 h 3926317"/>
              <a:gd name="connsiteX39" fmla="*/ 754457 w 3983969"/>
              <a:gd name="connsiteY39" fmla="*/ 2036647 h 3926317"/>
              <a:gd name="connsiteX40" fmla="*/ 1048989 w 3983969"/>
              <a:gd name="connsiteY40" fmla="*/ 1411376 h 3926317"/>
              <a:gd name="connsiteX41" fmla="*/ 1647024 w 3983969"/>
              <a:gd name="connsiteY41" fmla="*/ 373326 h 3926317"/>
              <a:gd name="connsiteX42" fmla="*/ 1087359 w 3983969"/>
              <a:gd name="connsiteY42" fmla="*/ 517944 h 3926317"/>
              <a:gd name="connsiteX43" fmla="*/ 1787643 w 3983969"/>
              <a:gd name="connsiteY43" fmla="*/ 433313 h 3926317"/>
              <a:gd name="connsiteX44" fmla="*/ 1977224 w 3983969"/>
              <a:gd name="connsiteY44" fmla="*/ 688286 h 3926317"/>
              <a:gd name="connsiteX45" fmla="*/ 1628109 w 3983969"/>
              <a:gd name="connsiteY45" fmla="*/ 0 h 3926317"/>
              <a:gd name="connsiteX0" fmla="*/ 2387355 w 3944034"/>
              <a:gd name="connsiteY0" fmla="*/ 661481 h 3926317"/>
              <a:gd name="connsiteX1" fmla="*/ 2765329 w 3944034"/>
              <a:gd name="connsiteY1" fmla="*/ 642566 h 3926317"/>
              <a:gd name="connsiteX2" fmla="*/ 3186969 w 3944034"/>
              <a:gd name="connsiteY2" fmla="*/ 810206 h 3926317"/>
              <a:gd name="connsiteX3" fmla="*/ 3395249 w 3944034"/>
              <a:gd name="connsiteY3" fmla="*/ 1318206 h 3926317"/>
              <a:gd name="connsiteX4" fmla="*/ 3715289 w 3944034"/>
              <a:gd name="connsiteY4" fmla="*/ 1262326 h 3926317"/>
              <a:gd name="connsiteX5" fmla="*/ 3847369 w 3944034"/>
              <a:gd name="connsiteY5" fmla="*/ 1262326 h 3926317"/>
              <a:gd name="connsiteX6" fmla="*/ 3928649 w 3944034"/>
              <a:gd name="connsiteY6" fmla="*/ 1333446 h 3926317"/>
              <a:gd name="connsiteX7" fmla="*/ 3888009 w 3944034"/>
              <a:gd name="connsiteY7" fmla="*/ 1521406 h 3926317"/>
              <a:gd name="connsiteX8" fmla="*/ 3943889 w 3944034"/>
              <a:gd name="connsiteY8" fmla="*/ 1653486 h 3926317"/>
              <a:gd name="connsiteX9" fmla="*/ 3867689 w 3944034"/>
              <a:gd name="connsiteY9" fmla="*/ 1765246 h 3926317"/>
              <a:gd name="connsiteX10" fmla="*/ 3385089 w 3944034"/>
              <a:gd name="connsiteY10" fmla="*/ 2110686 h 3926317"/>
              <a:gd name="connsiteX11" fmla="*/ 3634009 w 3944034"/>
              <a:gd name="connsiteY11" fmla="*/ 2755846 h 3926317"/>
              <a:gd name="connsiteX12" fmla="*/ 3491769 w 3944034"/>
              <a:gd name="connsiteY12" fmla="*/ 3070806 h 3926317"/>
              <a:gd name="connsiteX13" fmla="*/ 3364769 w 3944034"/>
              <a:gd name="connsiteY13" fmla="*/ 3106366 h 3926317"/>
              <a:gd name="connsiteX14" fmla="*/ 2678969 w 3944034"/>
              <a:gd name="connsiteY14" fmla="*/ 3202886 h 3926317"/>
              <a:gd name="connsiteX15" fmla="*/ 2358929 w 3944034"/>
              <a:gd name="connsiteY15" fmla="*/ 3207966 h 3926317"/>
              <a:gd name="connsiteX16" fmla="*/ 2155729 w 3944034"/>
              <a:gd name="connsiteY16" fmla="*/ 3492446 h 3926317"/>
              <a:gd name="connsiteX17" fmla="*/ 2064289 w 3944034"/>
              <a:gd name="connsiteY17" fmla="*/ 3583886 h 3926317"/>
              <a:gd name="connsiteX18" fmla="*/ 1911889 w 3944034"/>
              <a:gd name="connsiteY18" fmla="*/ 3675326 h 3926317"/>
              <a:gd name="connsiteX19" fmla="*/ 1774729 w 3944034"/>
              <a:gd name="connsiteY19" fmla="*/ 3873446 h 3926317"/>
              <a:gd name="connsiteX20" fmla="*/ 1744249 w 3944034"/>
              <a:gd name="connsiteY20" fmla="*/ 3919166 h 3926317"/>
              <a:gd name="connsiteX21" fmla="*/ 1500409 w 3944034"/>
              <a:gd name="connsiteY21" fmla="*/ 3751526 h 3926317"/>
              <a:gd name="connsiteX22" fmla="*/ 1505489 w 3944034"/>
              <a:gd name="connsiteY22" fmla="*/ 3660086 h 3926317"/>
              <a:gd name="connsiteX23" fmla="*/ 1556289 w 3944034"/>
              <a:gd name="connsiteY23" fmla="*/ 3441646 h 3926317"/>
              <a:gd name="connsiteX24" fmla="*/ 1815369 w 3944034"/>
              <a:gd name="connsiteY24" fmla="*/ 2989526 h 3926317"/>
              <a:gd name="connsiteX25" fmla="*/ 2099849 w 3944034"/>
              <a:gd name="connsiteY25" fmla="*/ 2476446 h 3926317"/>
              <a:gd name="connsiteX26" fmla="*/ 2130329 w 3944034"/>
              <a:gd name="connsiteY26" fmla="*/ 2395166 h 3926317"/>
              <a:gd name="connsiteX27" fmla="*/ 2079529 w 3944034"/>
              <a:gd name="connsiteY27" fmla="*/ 2349446 h 3926317"/>
              <a:gd name="connsiteX28" fmla="*/ 1779809 w 3944034"/>
              <a:gd name="connsiteY28" fmla="*/ 2252926 h 3926317"/>
              <a:gd name="connsiteX29" fmla="*/ 1678209 w 3944034"/>
              <a:gd name="connsiteY29" fmla="*/ 2207206 h 3926317"/>
              <a:gd name="connsiteX30" fmla="*/ 1632489 w 3944034"/>
              <a:gd name="connsiteY30" fmla="*/ 2110686 h 3926317"/>
              <a:gd name="connsiteX31" fmla="*/ 1637569 w 3944034"/>
              <a:gd name="connsiteY31" fmla="*/ 1744926 h 3926317"/>
              <a:gd name="connsiteX32" fmla="*/ 1657889 w 3944034"/>
              <a:gd name="connsiteY32" fmla="*/ 1648406 h 3926317"/>
              <a:gd name="connsiteX33" fmla="*/ 1764569 w 3944034"/>
              <a:gd name="connsiteY33" fmla="*/ 1404566 h 3926317"/>
              <a:gd name="connsiteX34" fmla="*/ 1744249 w 3944034"/>
              <a:gd name="connsiteY34" fmla="*/ 1272486 h 3926317"/>
              <a:gd name="connsiteX35" fmla="*/ 1713769 w 3944034"/>
              <a:gd name="connsiteY35" fmla="*/ 1115006 h 3926317"/>
              <a:gd name="connsiteX36" fmla="*/ 239704 w 3944034"/>
              <a:gd name="connsiteY36" fmla="*/ 3299838 h 3926317"/>
              <a:gd name="connsiteX37" fmla="*/ 17482 w 3944034"/>
              <a:gd name="connsiteY37" fmla="*/ 2936565 h 3926317"/>
              <a:gd name="connsiteX38" fmla="*/ 403237 w 3944034"/>
              <a:gd name="connsiteY38" fmla="*/ 2452018 h 3926317"/>
              <a:gd name="connsiteX39" fmla="*/ 714522 w 3944034"/>
              <a:gd name="connsiteY39" fmla="*/ 2036647 h 3926317"/>
              <a:gd name="connsiteX40" fmla="*/ 1009054 w 3944034"/>
              <a:gd name="connsiteY40" fmla="*/ 1411376 h 3926317"/>
              <a:gd name="connsiteX41" fmla="*/ 1607089 w 3944034"/>
              <a:gd name="connsiteY41" fmla="*/ 373326 h 3926317"/>
              <a:gd name="connsiteX42" fmla="*/ 1047424 w 3944034"/>
              <a:gd name="connsiteY42" fmla="*/ 517944 h 3926317"/>
              <a:gd name="connsiteX43" fmla="*/ 1747708 w 3944034"/>
              <a:gd name="connsiteY43" fmla="*/ 433313 h 3926317"/>
              <a:gd name="connsiteX44" fmla="*/ 1937289 w 3944034"/>
              <a:gd name="connsiteY44" fmla="*/ 688286 h 3926317"/>
              <a:gd name="connsiteX45" fmla="*/ 1588174 w 3944034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730156 w 3929941"/>
              <a:gd name="connsiteY34" fmla="*/ 1272486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730156 w 3929941"/>
              <a:gd name="connsiteY34" fmla="*/ 1272486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730156 w 3929941"/>
              <a:gd name="connsiteY34" fmla="*/ 1272486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250258 w 3929941"/>
              <a:gd name="connsiteY34" fmla="*/ 3094801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250258 w 3929941"/>
              <a:gd name="connsiteY34" fmla="*/ 3094801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750476 w 3929941"/>
              <a:gd name="connsiteY33" fmla="*/ 1404566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643796 w 3929941"/>
              <a:gd name="connsiteY32" fmla="*/ 1648406 h 3926317"/>
              <a:gd name="connsiteX33" fmla="*/ 1335429 w 3929941"/>
              <a:gd name="connsiteY33" fmla="*/ 2643221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507609 w 3929941"/>
              <a:gd name="connsiteY32" fmla="*/ 2420133 h 3926317"/>
              <a:gd name="connsiteX33" fmla="*/ 1335429 w 3929941"/>
              <a:gd name="connsiteY33" fmla="*/ 2643221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618396 w 3929941"/>
              <a:gd name="connsiteY30" fmla="*/ 2110686 h 3926317"/>
              <a:gd name="connsiteX31" fmla="*/ 1623476 w 3929941"/>
              <a:gd name="connsiteY31" fmla="*/ 1744926 h 3926317"/>
              <a:gd name="connsiteX32" fmla="*/ 1507609 w 3929941"/>
              <a:gd name="connsiteY32" fmla="*/ 2420133 h 3926317"/>
              <a:gd name="connsiteX33" fmla="*/ 1121421 w 3929941"/>
              <a:gd name="connsiteY33" fmla="*/ 2902626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592455 w 3929941"/>
              <a:gd name="connsiteY30" fmla="*/ 2220933 h 3926317"/>
              <a:gd name="connsiteX31" fmla="*/ 1623476 w 3929941"/>
              <a:gd name="connsiteY31" fmla="*/ 1744926 h 3926317"/>
              <a:gd name="connsiteX32" fmla="*/ 1507609 w 3929941"/>
              <a:gd name="connsiteY32" fmla="*/ 2420133 h 3926317"/>
              <a:gd name="connsiteX33" fmla="*/ 1121421 w 3929941"/>
              <a:gd name="connsiteY33" fmla="*/ 2902626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592455 w 3929941"/>
              <a:gd name="connsiteY30" fmla="*/ 2220933 h 3926317"/>
              <a:gd name="connsiteX31" fmla="*/ 1623476 w 3929941"/>
              <a:gd name="connsiteY31" fmla="*/ 1744926 h 3926317"/>
              <a:gd name="connsiteX32" fmla="*/ 1507609 w 3929941"/>
              <a:gd name="connsiteY32" fmla="*/ 2420133 h 3926317"/>
              <a:gd name="connsiteX33" fmla="*/ 1121421 w 3929941"/>
              <a:gd name="connsiteY33" fmla="*/ 2902626 h 3926317"/>
              <a:gd name="connsiteX34" fmla="*/ 1062190 w 3929941"/>
              <a:gd name="connsiteY34" fmla="*/ 3289354 h 3926317"/>
              <a:gd name="connsiteX35" fmla="*/ 642604 w 3929941"/>
              <a:gd name="connsiteY35" fmla="*/ 3469100 h 3926317"/>
              <a:gd name="connsiteX36" fmla="*/ 225611 w 3929941"/>
              <a:gd name="connsiteY36" fmla="*/ 3299838 h 3926317"/>
              <a:gd name="connsiteX37" fmla="*/ 3389 w 3929941"/>
              <a:gd name="connsiteY37" fmla="*/ 2936565 h 3926317"/>
              <a:gd name="connsiteX38" fmla="*/ 389144 w 3929941"/>
              <a:gd name="connsiteY38" fmla="*/ 2452018 h 3926317"/>
              <a:gd name="connsiteX39" fmla="*/ 700429 w 3929941"/>
              <a:gd name="connsiteY39" fmla="*/ 2036647 h 3926317"/>
              <a:gd name="connsiteX40" fmla="*/ 994961 w 3929941"/>
              <a:gd name="connsiteY40" fmla="*/ 1411376 h 3926317"/>
              <a:gd name="connsiteX41" fmla="*/ 1592996 w 3929941"/>
              <a:gd name="connsiteY41" fmla="*/ 373326 h 3926317"/>
              <a:gd name="connsiteX42" fmla="*/ 1033331 w 3929941"/>
              <a:gd name="connsiteY42" fmla="*/ 517944 h 3926317"/>
              <a:gd name="connsiteX43" fmla="*/ 1733615 w 3929941"/>
              <a:gd name="connsiteY43" fmla="*/ 433313 h 3926317"/>
              <a:gd name="connsiteX44" fmla="*/ 1923196 w 3929941"/>
              <a:gd name="connsiteY44" fmla="*/ 688286 h 3926317"/>
              <a:gd name="connsiteX45" fmla="*/ 1574081 w 3929941"/>
              <a:gd name="connsiteY45" fmla="*/ 0 h 3926317"/>
              <a:gd name="connsiteX0" fmla="*/ 2373262 w 3929941"/>
              <a:gd name="connsiteY0" fmla="*/ 661481 h 3926317"/>
              <a:gd name="connsiteX1" fmla="*/ 2751236 w 3929941"/>
              <a:gd name="connsiteY1" fmla="*/ 642566 h 3926317"/>
              <a:gd name="connsiteX2" fmla="*/ 3172876 w 3929941"/>
              <a:gd name="connsiteY2" fmla="*/ 810206 h 3926317"/>
              <a:gd name="connsiteX3" fmla="*/ 3381156 w 3929941"/>
              <a:gd name="connsiteY3" fmla="*/ 1318206 h 3926317"/>
              <a:gd name="connsiteX4" fmla="*/ 3701196 w 3929941"/>
              <a:gd name="connsiteY4" fmla="*/ 1262326 h 3926317"/>
              <a:gd name="connsiteX5" fmla="*/ 3833276 w 3929941"/>
              <a:gd name="connsiteY5" fmla="*/ 1262326 h 3926317"/>
              <a:gd name="connsiteX6" fmla="*/ 3914556 w 3929941"/>
              <a:gd name="connsiteY6" fmla="*/ 1333446 h 3926317"/>
              <a:gd name="connsiteX7" fmla="*/ 3873916 w 3929941"/>
              <a:gd name="connsiteY7" fmla="*/ 1521406 h 3926317"/>
              <a:gd name="connsiteX8" fmla="*/ 3929796 w 3929941"/>
              <a:gd name="connsiteY8" fmla="*/ 1653486 h 3926317"/>
              <a:gd name="connsiteX9" fmla="*/ 3853596 w 3929941"/>
              <a:gd name="connsiteY9" fmla="*/ 1765246 h 3926317"/>
              <a:gd name="connsiteX10" fmla="*/ 3370996 w 3929941"/>
              <a:gd name="connsiteY10" fmla="*/ 2110686 h 3926317"/>
              <a:gd name="connsiteX11" fmla="*/ 3619916 w 3929941"/>
              <a:gd name="connsiteY11" fmla="*/ 2755846 h 3926317"/>
              <a:gd name="connsiteX12" fmla="*/ 3477676 w 3929941"/>
              <a:gd name="connsiteY12" fmla="*/ 3070806 h 3926317"/>
              <a:gd name="connsiteX13" fmla="*/ 3350676 w 3929941"/>
              <a:gd name="connsiteY13" fmla="*/ 3106366 h 3926317"/>
              <a:gd name="connsiteX14" fmla="*/ 2664876 w 3929941"/>
              <a:gd name="connsiteY14" fmla="*/ 3202886 h 3926317"/>
              <a:gd name="connsiteX15" fmla="*/ 2344836 w 3929941"/>
              <a:gd name="connsiteY15" fmla="*/ 3207966 h 3926317"/>
              <a:gd name="connsiteX16" fmla="*/ 2141636 w 3929941"/>
              <a:gd name="connsiteY16" fmla="*/ 3492446 h 3926317"/>
              <a:gd name="connsiteX17" fmla="*/ 2050196 w 3929941"/>
              <a:gd name="connsiteY17" fmla="*/ 3583886 h 3926317"/>
              <a:gd name="connsiteX18" fmla="*/ 1897796 w 3929941"/>
              <a:gd name="connsiteY18" fmla="*/ 3675326 h 3926317"/>
              <a:gd name="connsiteX19" fmla="*/ 1760636 w 3929941"/>
              <a:gd name="connsiteY19" fmla="*/ 3873446 h 3926317"/>
              <a:gd name="connsiteX20" fmla="*/ 1730156 w 3929941"/>
              <a:gd name="connsiteY20" fmla="*/ 3919166 h 3926317"/>
              <a:gd name="connsiteX21" fmla="*/ 1486316 w 3929941"/>
              <a:gd name="connsiteY21" fmla="*/ 3751526 h 3926317"/>
              <a:gd name="connsiteX22" fmla="*/ 1491396 w 3929941"/>
              <a:gd name="connsiteY22" fmla="*/ 3660086 h 3926317"/>
              <a:gd name="connsiteX23" fmla="*/ 1542196 w 3929941"/>
              <a:gd name="connsiteY23" fmla="*/ 3441646 h 3926317"/>
              <a:gd name="connsiteX24" fmla="*/ 1801276 w 3929941"/>
              <a:gd name="connsiteY24" fmla="*/ 2989526 h 3926317"/>
              <a:gd name="connsiteX25" fmla="*/ 2085756 w 3929941"/>
              <a:gd name="connsiteY25" fmla="*/ 2476446 h 3926317"/>
              <a:gd name="connsiteX26" fmla="*/ 2116236 w 3929941"/>
              <a:gd name="connsiteY26" fmla="*/ 2395166 h 3926317"/>
              <a:gd name="connsiteX27" fmla="*/ 2065436 w 3929941"/>
              <a:gd name="connsiteY27" fmla="*/ 2349446 h 3926317"/>
              <a:gd name="connsiteX28" fmla="*/ 1765716 w 3929941"/>
              <a:gd name="connsiteY28" fmla="*/ 2252926 h 3926317"/>
              <a:gd name="connsiteX29" fmla="*/ 1664116 w 3929941"/>
              <a:gd name="connsiteY29" fmla="*/ 2207206 h 3926317"/>
              <a:gd name="connsiteX30" fmla="*/ 1592455 w 3929941"/>
              <a:gd name="connsiteY30" fmla="*/ 2220933 h 3926317"/>
              <a:gd name="connsiteX31" fmla="*/ 1507609 w 3929941"/>
              <a:gd name="connsiteY31" fmla="*/ 2420133 h 3926317"/>
              <a:gd name="connsiteX32" fmla="*/ 1121421 w 3929941"/>
              <a:gd name="connsiteY32" fmla="*/ 2902626 h 3926317"/>
              <a:gd name="connsiteX33" fmla="*/ 1062190 w 3929941"/>
              <a:gd name="connsiteY33" fmla="*/ 3289354 h 3926317"/>
              <a:gd name="connsiteX34" fmla="*/ 642604 w 3929941"/>
              <a:gd name="connsiteY34" fmla="*/ 3469100 h 3926317"/>
              <a:gd name="connsiteX35" fmla="*/ 225611 w 3929941"/>
              <a:gd name="connsiteY35" fmla="*/ 3299838 h 3926317"/>
              <a:gd name="connsiteX36" fmla="*/ 3389 w 3929941"/>
              <a:gd name="connsiteY36" fmla="*/ 2936565 h 3926317"/>
              <a:gd name="connsiteX37" fmla="*/ 389144 w 3929941"/>
              <a:gd name="connsiteY37" fmla="*/ 2452018 h 3926317"/>
              <a:gd name="connsiteX38" fmla="*/ 700429 w 3929941"/>
              <a:gd name="connsiteY38" fmla="*/ 2036647 h 3926317"/>
              <a:gd name="connsiteX39" fmla="*/ 994961 w 3929941"/>
              <a:gd name="connsiteY39" fmla="*/ 1411376 h 3926317"/>
              <a:gd name="connsiteX40" fmla="*/ 1592996 w 3929941"/>
              <a:gd name="connsiteY40" fmla="*/ 373326 h 3926317"/>
              <a:gd name="connsiteX41" fmla="*/ 1033331 w 3929941"/>
              <a:gd name="connsiteY41" fmla="*/ 517944 h 3926317"/>
              <a:gd name="connsiteX42" fmla="*/ 1733615 w 3929941"/>
              <a:gd name="connsiteY42" fmla="*/ 433313 h 3926317"/>
              <a:gd name="connsiteX43" fmla="*/ 1923196 w 3929941"/>
              <a:gd name="connsiteY43" fmla="*/ 688286 h 3926317"/>
              <a:gd name="connsiteX44" fmla="*/ 1574081 w 3929941"/>
              <a:gd name="connsiteY44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61682 w 3929433"/>
              <a:gd name="connsiteY33" fmla="*/ 3289354 h 3926317"/>
              <a:gd name="connsiteX34" fmla="*/ 460513 w 3929433"/>
              <a:gd name="connsiteY34" fmla="*/ 3572862 h 3926317"/>
              <a:gd name="connsiteX35" fmla="*/ 225103 w 3929433"/>
              <a:gd name="connsiteY35" fmla="*/ 3299838 h 3926317"/>
              <a:gd name="connsiteX36" fmla="*/ 2881 w 3929433"/>
              <a:gd name="connsiteY36" fmla="*/ 2936565 h 3926317"/>
              <a:gd name="connsiteX37" fmla="*/ 388636 w 3929433"/>
              <a:gd name="connsiteY37" fmla="*/ 2452018 h 3926317"/>
              <a:gd name="connsiteX38" fmla="*/ 699921 w 3929433"/>
              <a:gd name="connsiteY38" fmla="*/ 2036647 h 3926317"/>
              <a:gd name="connsiteX39" fmla="*/ 994453 w 3929433"/>
              <a:gd name="connsiteY39" fmla="*/ 1411376 h 3926317"/>
              <a:gd name="connsiteX40" fmla="*/ 1592488 w 3929433"/>
              <a:gd name="connsiteY40" fmla="*/ 373326 h 3926317"/>
              <a:gd name="connsiteX41" fmla="*/ 1032823 w 3929433"/>
              <a:gd name="connsiteY41" fmla="*/ 517944 h 3926317"/>
              <a:gd name="connsiteX42" fmla="*/ 1733107 w 3929433"/>
              <a:gd name="connsiteY42" fmla="*/ 433313 h 3926317"/>
              <a:gd name="connsiteX43" fmla="*/ 1922688 w 3929433"/>
              <a:gd name="connsiteY43" fmla="*/ 688286 h 3926317"/>
              <a:gd name="connsiteX44" fmla="*/ 1573573 w 3929433"/>
              <a:gd name="connsiteY44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61682 w 3929433"/>
              <a:gd name="connsiteY33" fmla="*/ 3289354 h 3926317"/>
              <a:gd name="connsiteX34" fmla="*/ 460513 w 3929433"/>
              <a:gd name="connsiteY34" fmla="*/ 3572862 h 3926317"/>
              <a:gd name="connsiteX35" fmla="*/ 225103 w 3929433"/>
              <a:gd name="connsiteY35" fmla="*/ 3299838 h 3926317"/>
              <a:gd name="connsiteX36" fmla="*/ 2881 w 3929433"/>
              <a:gd name="connsiteY36" fmla="*/ 2936565 h 3926317"/>
              <a:gd name="connsiteX37" fmla="*/ 388636 w 3929433"/>
              <a:gd name="connsiteY37" fmla="*/ 2452018 h 3926317"/>
              <a:gd name="connsiteX38" fmla="*/ 699921 w 3929433"/>
              <a:gd name="connsiteY38" fmla="*/ 2036647 h 3926317"/>
              <a:gd name="connsiteX39" fmla="*/ 994453 w 3929433"/>
              <a:gd name="connsiteY39" fmla="*/ 1411376 h 3926317"/>
              <a:gd name="connsiteX40" fmla="*/ 1592488 w 3929433"/>
              <a:gd name="connsiteY40" fmla="*/ 373326 h 3926317"/>
              <a:gd name="connsiteX41" fmla="*/ 1032823 w 3929433"/>
              <a:gd name="connsiteY41" fmla="*/ 517944 h 3926317"/>
              <a:gd name="connsiteX42" fmla="*/ 1733107 w 3929433"/>
              <a:gd name="connsiteY42" fmla="*/ 433313 h 3926317"/>
              <a:gd name="connsiteX43" fmla="*/ 1922688 w 3929433"/>
              <a:gd name="connsiteY43" fmla="*/ 688286 h 3926317"/>
              <a:gd name="connsiteX44" fmla="*/ 1573573 w 3929433"/>
              <a:gd name="connsiteY44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48712 w 3929433"/>
              <a:gd name="connsiteY33" fmla="*/ 3373660 h 3926317"/>
              <a:gd name="connsiteX34" fmla="*/ 460513 w 3929433"/>
              <a:gd name="connsiteY34" fmla="*/ 3572862 h 3926317"/>
              <a:gd name="connsiteX35" fmla="*/ 225103 w 3929433"/>
              <a:gd name="connsiteY35" fmla="*/ 3299838 h 3926317"/>
              <a:gd name="connsiteX36" fmla="*/ 2881 w 3929433"/>
              <a:gd name="connsiteY36" fmla="*/ 2936565 h 3926317"/>
              <a:gd name="connsiteX37" fmla="*/ 388636 w 3929433"/>
              <a:gd name="connsiteY37" fmla="*/ 2452018 h 3926317"/>
              <a:gd name="connsiteX38" fmla="*/ 699921 w 3929433"/>
              <a:gd name="connsiteY38" fmla="*/ 2036647 h 3926317"/>
              <a:gd name="connsiteX39" fmla="*/ 994453 w 3929433"/>
              <a:gd name="connsiteY39" fmla="*/ 1411376 h 3926317"/>
              <a:gd name="connsiteX40" fmla="*/ 1592488 w 3929433"/>
              <a:gd name="connsiteY40" fmla="*/ 373326 h 3926317"/>
              <a:gd name="connsiteX41" fmla="*/ 1032823 w 3929433"/>
              <a:gd name="connsiteY41" fmla="*/ 517944 h 3926317"/>
              <a:gd name="connsiteX42" fmla="*/ 1733107 w 3929433"/>
              <a:gd name="connsiteY42" fmla="*/ 433313 h 3926317"/>
              <a:gd name="connsiteX43" fmla="*/ 1922688 w 3929433"/>
              <a:gd name="connsiteY43" fmla="*/ 688286 h 3926317"/>
              <a:gd name="connsiteX44" fmla="*/ 1573573 w 3929433"/>
              <a:gd name="connsiteY44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48712 w 3929433"/>
              <a:gd name="connsiteY33" fmla="*/ 3373660 h 3926317"/>
              <a:gd name="connsiteX34" fmla="*/ 460513 w 3929433"/>
              <a:gd name="connsiteY34" fmla="*/ 3572862 h 3926317"/>
              <a:gd name="connsiteX35" fmla="*/ 225103 w 3929433"/>
              <a:gd name="connsiteY35" fmla="*/ 3299838 h 3926317"/>
              <a:gd name="connsiteX36" fmla="*/ 2881 w 3929433"/>
              <a:gd name="connsiteY36" fmla="*/ 2936565 h 3926317"/>
              <a:gd name="connsiteX37" fmla="*/ 388636 w 3929433"/>
              <a:gd name="connsiteY37" fmla="*/ 2452018 h 3926317"/>
              <a:gd name="connsiteX38" fmla="*/ 699921 w 3929433"/>
              <a:gd name="connsiteY38" fmla="*/ 2036647 h 3926317"/>
              <a:gd name="connsiteX39" fmla="*/ 994453 w 3929433"/>
              <a:gd name="connsiteY39" fmla="*/ 1411376 h 3926317"/>
              <a:gd name="connsiteX40" fmla="*/ 1592488 w 3929433"/>
              <a:gd name="connsiteY40" fmla="*/ 373326 h 3926317"/>
              <a:gd name="connsiteX41" fmla="*/ 1032823 w 3929433"/>
              <a:gd name="connsiteY41" fmla="*/ 517944 h 3926317"/>
              <a:gd name="connsiteX42" fmla="*/ 1733107 w 3929433"/>
              <a:gd name="connsiteY42" fmla="*/ 433313 h 3926317"/>
              <a:gd name="connsiteX43" fmla="*/ 1922688 w 3929433"/>
              <a:gd name="connsiteY43" fmla="*/ 688286 h 3926317"/>
              <a:gd name="connsiteX44" fmla="*/ 1573573 w 3929433"/>
              <a:gd name="connsiteY44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48712 w 3929433"/>
              <a:gd name="connsiteY33" fmla="*/ 3373660 h 3926317"/>
              <a:gd name="connsiteX34" fmla="*/ 806826 w 3929433"/>
              <a:gd name="connsiteY34" fmla="*/ 3517192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94453 w 3929433"/>
              <a:gd name="connsiteY40" fmla="*/ 1411376 h 3926317"/>
              <a:gd name="connsiteX41" fmla="*/ 1592488 w 3929433"/>
              <a:gd name="connsiteY41" fmla="*/ 3733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48712 w 3929433"/>
              <a:gd name="connsiteY33" fmla="*/ 3373660 h 3926317"/>
              <a:gd name="connsiteX34" fmla="*/ 780886 w 3929433"/>
              <a:gd name="connsiteY34" fmla="*/ 3458826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94453 w 3929433"/>
              <a:gd name="connsiteY40" fmla="*/ 1411376 h 3926317"/>
              <a:gd name="connsiteX41" fmla="*/ 1592488 w 3929433"/>
              <a:gd name="connsiteY41" fmla="*/ 3733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48712 w 3929433"/>
              <a:gd name="connsiteY33" fmla="*/ 3373660 h 3926317"/>
              <a:gd name="connsiteX34" fmla="*/ 780886 w 3929433"/>
              <a:gd name="connsiteY34" fmla="*/ 3458826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94453 w 3929433"/>
              <a:gd name="connsiteY40" fmla="*/ 1411376 h 3926317"/>
              <a:gd name="connsiteX41" fmla="*/ 1592488 w 3929433"/>
              <a:gd name="connsiteY41" fmla="*/ 3733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48712 w 3929433"/>
              <a:gd name="connsiteY33" fmla="*/ 3373660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94453 w 3929433"/>
              <a:gd name="connsiteY40" fmla="*/ 1411376 h 3926317"/>
              <a:gd name="connsiteX41" fmla="*/ 1592488 w 3929433"/>
              <a:gd name="connsiteY41" fmla="*/ 3733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09801 w 3929433"/>
              <a:gd name="connsiteY33" fmla="*/ 3367175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94453 w 3929433"/>
              <a:gd name="connsiteY40" fmla="*/ 1411376 h 3926317"/>
              <a:gd name="connsiteX41" fmla="*/ 1592488 w 3929433"/>
              <a:gd name="connsiteY41" fmla="*/ 3733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09801 w 3929433"/>
              <a:gd name="connsiteY33" fmla="*/ 3367175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62027 w 3929433"/>
              <a:gd name="connsiteY40" fmla="*/ 1573503 h 3926317"/>
              <a:gd name="connsiteX41" fmla="*/ 1592488 w 3929433"/>
              <a:gd name="connsiteY41" fmla="*/ 3733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09801 w 3929433"/>
              <a:gd name="connsiteY33" fmla="*/ 3367175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62027 w 3929433"/>
              <a:gd name="connsiteY40" fmla="*/ 1573503 h 3926317"/>
              <a:gd name="connsiteX41" fmla="*/ 554871 w 3929433"/>
              <a:gd name="connsiteY41" fmla="*/ 1287726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09801 w 3929433"/>
              <a:gd name="connsiteY33" fmla="*/ 3367175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62027 w 3929433"/>
              <a:gd name="connsiteY40" fmla="*/ 1573503 h 3926317"/>
              <a:gd name="connsiteX41" fmla="*/ 567841 w 3929433"/>
              <a:gd name="connsiteY41" fmla="*/ 1294211 h 3926317"/>
              <a:gd name="connsiteX42" fmla="*/ 1032823 w 3929433"/>
              <a:gd name="connsiteY42" fmla="*/ 517944 h 3926317"/>
              <a:gd name="connsiteX43" fmla="*/ 1733107 w 3929433"/>
              <a:gd name="connsiteY43" fmla="*/ 433313 h 3926317"/>
              <a:gd name="connsiteX44" fmla="*/ 1922688 w 3929433"/>
              <a:gd name="connsiteY44" fmla="*/ 688286 h 3926317"/>
              <a:gd name="connsiteX45" fmla="*/ 1573573 w 3929433"/>
              <a:gd name="connsiteY45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09801 w 3929433"/>
              <a:gd name="connsiteY33" fmla="*/ 3367175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62027 w 3929433"/>
              <a:gd name="connsiteY40" fmla="*/ 1573503 h 3926317"/>
              <a:gd name="connsiteX41" fmla="*/ 567841 w 3929433"/>
              <a:gd name="connsiteY41" fmla="*/ 1294211 h 3926317"/>
              <a:gd name="connsiteX42" fmla="*/ 644698 w 3929433"/>
              <a:gd name="connsiteY42" fmla="*/ 1033396 h 3926317"/>
              <a:gd name="connsiteX43" fmla="*/ 1032823 w 3929433"/>
              <a:gd name="connsiteY43" fmla="*/ 517944 h 3926317"/>
              <a:gd name="connsiteX44" fmla="*/ 1733107 w 3929433"/>
              <a:gd name="connsiteY44" fmla="*/ 433313 h 3926317"/>
              <a:gd name="connsiteX45" fmla="*/ 1922688 w 3929433"/>
              <a:gd name="connsiteY45" fmla="*/ 688286 h 3926317"/>
              <a:gd name="connsiteX46" fmla="*/ 1573573 w 3929433"/>
              <a:gd name="connsiteY46" fmla="*/ 0 h 3926317"/>
              <a:gd name="connsiteX0" fmla="*/ 2372754 w 3929433"/>
              <a:gd name="connsiteY0" fmla="*/ 661481 h 3926317"/>
              <a:gd name="connsiteX1" fmla="*/ 2750728 w 3929433"/>
              <a:gd name="connsiteY1" fmla="*/ 642566 h 3926317"/>
              <a:gd name="connsiteX2" fmla="*/ 3172368 w 3929433"/>
              <a:gd name="connsiteY2" fmla="*/ 810206 h 3926317"/>
              <a:gd name="connsiteX3" fmla="*/ 3380648 w 3929433"/>
              <a:gd name="connsiteY3" fmla="*/ 1318206 h 3926317"/>
              <a:gd name="connsiteX4" fmla="*/ 3700688 w 3929433"/>
              <a:gd name="connsiteY4" fmla="*/ 1262326 h 3926317"/>
              <a:gd name="connsiteX5" fmla="*/ 3832768 w 3929433"/>
              <a:gd name="connsiteY5" fmla="*/ 1262326 h 3926317"/>
              <a:gd name="connsiteX6" fmla="*/ 3914048 w 3929433"/>
              <a:gd name="connsiteY6" fmla="*/ 1333446 h 3926317"/>
              <a:gd name="connsiteX7" fmla="*/ 3873408 w 3929433"/>
              <a:gd name="connsiteY7" fmla="*/ 1521406 h 3926317"/>
              <a:gd name="connsiteX8" fmla="*/ 3929288 w 3929433"/>
              <a:gd name="connsiteY8" fmla="*/ 1653486 h 3926317"/>
              <a:gd name="connsiteX9" fmla="*/ 3853088 w 3929433"/>
              <a:gd name="connsiteY9" fmla="*/ 1765246 h 3926317"/>
              <a:gd name="connsiteX10" fmla="*/ 3370488 w 3929433"/>
              <a:gd name="connsiteY10" fmla="*/ 2110686 h 3926317"/>
              <a:gd name="connsiteX11" fmla="*/ 3619408 w 3929433"/>
              <a:gd name="connsiteY11" fmla="*/ 2755846 h 3926317"/>
              <a:gd name="connsiteX12" fmla="*/ 3477168 w 3929433"/>
              <a:gd name="connsiteY12" fmla="*/ 3070806 h 3926317"/>
              <a:gd name="connsiteX13" fmla="*/ 3350168 w 3929433"/>
              <a:gd name="connsiteY13" fmla="*/ 3106366 h 3926317"/>
              <a:gd name="connsiteX14" fmla="*/ 2664368 w 3929433"/>
              <a:gd name="connsiteY14" fmla="*/ 3202886 h 3926317"/>
              <a:gd name="connsiteX15" fmla="*/ 2344328 w 3929433"/>
              <a:gd name="connsiteY15" fmla="*/ 3207966 h 3926317"/>
              <a:gd name="connsiteX16" fmla="*/ 2141128 w 3929433"/>
              <a:gd name="connsiteY16" fmla="*/ 3492446 h 3926317"/>
              <a:gd name="connsiteX17" fmla="*/ 2049688 w 3929433"/>
              <a:gd name="connsiteY17" fmla="*/ 3583886 h 3926317"/>
              <a:gd name="connsiteX18" fmla="*/ 1897288 w 3929433"/>
              <a:gd name="connsiteY18" fmla="*/ 3675326 h 3926317"/>
              <a:gd name="connsiteX19" fmla="*/ 1760128 w 3929433"/>
              <a:gd name="connsiteY19" fmla="*/ 3873446 h 3926317"/>
              <a:gd name="connsiteX20" fmla="*/ 1729648 w 3929433"/>
              <a:gd name="connsiteY20" fmla="*/ 3919166 h 3926317"/>
              <a:gd name="connsiteX21" fmla="*/ 1485808 w 3929433"/>
              <a:gd name="connsiteY21" fmla="*/ 3751526 h 3926317"/>
              <a:gd name="connsiteX22" fmla="*/ 1490888 w 3929433"/>
              <a:gd name="connsiteY22" fmla="*/ 3660086 h 3926317"/>
              <a:gd name="connsiteX23" fmla="*/ 1541688 w 3929433"/>
              <a:gd name="connsiteY23" fmla="*/ 3441646 h 3926317"/>
              <a:gd name="connsiteX24" fmla="*/ 1800768 w 3929433"/>
              <a:gd name="connsiteY24" fmla="*/ 2989526 h 3926317"/>
              <a:gd name="connsiteX25" fmla="*/ 2085248 w 3929433"/>
              <a:gd name="connsiteY25" fmla="*/ 2476446 h 3926317"/>
              <a:gd name="connsiteX26" fmla="*/ 2115728 w 3929433"/>
              <a:gd name="connsiteY26" fmla="*/ 2395166 h 3926317"/>
              <a:gd name="connsiteX27" fmla="*/ 2064928 w 3929433"/>
              <a:gd name="connsiteY27" fmla="*/ 2349446 h 3926317"/>
              <a:gd name="connsiteX28" fmla="*/ 1765208 w 3929433"/>
              <a:gd name="connsiteY28" fmla="*/ 2252926 h 3926317"/>
              <a:gd name="connsiteX29" fmla="*/ 1663608 w 3929433"/>
              <a:gd name="connsiteY29" fmla="*/ 2207206 h 3926317"/>
              <a:gd name="connsiteX30" fmla="*/ 1591947 w 3929433"/>
              <a:gd name="connsiteY30" fmla="*/ 2220933 h 3926317"/>
              <a:gd name="connsiteX31" fmla="*/ 1507101 w 3929433"/>
              <a:gd name="connsiteY31" fmla="*/ 2420133 h 3926317"/>
              <a:gd name="connsiteX32" fmla="*/ 1120913 w 3929433"/>
              <a:gd name="connsiteY32" fmla="*/ 2902626 h 3926317"/>
              <a:gd name="connsiteX33" fmla="*/ 1009801 w 3929433"/>
              <a:gd name="connsiteY33" fmla="*/ 3367175 h 3926317"/>
              <a:gd name="connsiteX34" fmla="*/ 741976 w 3929433"/>
              <a:gd name="connsiteY34" fmla="*/ 3419915 h 3926317"/>
              <a:gd name="connsiteX35" fmla="*/ 460513 w 3929433"/>
              <a:gd name="connsiteY35" fmla="*/ 3572862 h 3926317"/>
              <a:gd name="connsiteX36" fmla="*/ 225103 w 3929433"/>
              <a:gd name="connsiteY36" fmla="*/ 3299838 h 3926317"/>
              <a:gd name="connsiteX37" fmla="*/ 2881 w 3929433"/>
              <a:gd name="connsiteY37" fmla="*/ 2936565 h 3926317"/>
              <a:gd name="connsiteX38" fmla="*/ 388636 w 3929433"/>
              <a:gd name="connsiteY38" fmla="*/ 2452018 h 3926317"/>
              <a:gd name="connsiteX39" fmla="*/ 699921 w 3929433"/>
              <a:gd name="connsiteY39" fmla="*/ 2036647 h 3926317"/>
              <a:gd name="connsiteX40" fmla="*/ 962027 w 3929433"/>
              <a:gd name="connsiteY40" fmla="*/ 1573503 h 3926317"/>
              <a:gd name="connsiteX41" fmla="*/ 567841 w 3929433"/>
              <a:gd name="connsiteY41" fmla="*/ 1294211 h 3926317"/>
              <a:gd name="connsiteX42" fmla="*/ 158315 w 3929433"/>
              <a:gd name="connsiteY42" fmla="*/ 1552204 h 3926317"/>
              <a:gd name="connsiteX43" fmla="*/ 1032823 w 3929433"/>
              <a:gd name="connsiteY43" fmla="*/ 517944 h 3926317"/>
              <a:gd name="connsiteX44" fmla="*/ 1733107 w 3929433"/>
              <a:gd name="connsiteY44" fmla="*/ 433313 h 3926317"/>
              <a:gd name="connsiteX45" fmla="*/ 1922688 w 3929433"/>
              <a:gd name="connsiteY45" fmla="*/ 688286 h 3926317"/>
              <a:gd name="connsiteX46" fmla="*/ 1573573 w 3929433"/>
              <a:gd name="connsiteY46" fmla="*/ 0 h 3926317"/>
              <a:gd name="connsiteX0" fmla="*/ 3292664 w 4849343"/>
              <a:gd name="connsiteY0" fmla="*/ 661481 h 3926317"/>
              <a:gd name="connsiteX1" fmla="*/ 3670638 w 4849343"/>
              <a:gd name="connsiteY1" fmla="*/ 642566 h 3926317"/>
              <a:gd name="connsiteX2" fmla="*/ 4092278 w 4849343"/>
              <a:gd name="connsiteY2" fmla="*/ 810206 h 3926317"/>
              <a:gd name="connsiteX3" fmla="*/ 4300558 w 4849343"/>
              <a:gd name="connsiteY3" fmla="*/ 1318206 h 3926317"/>
              <a:gd name="connsiteX4" fmla="*/ 4620598 w 4849343"/>
              <a:gd name="connsiteY4" fmla="*/ 1262326 h 3926317"/>
              <a:gd name="connsiteX5" fmla="*/ 4752678 w 4849343"/>
              <a:gd name="connsiteY5" fmla="*/ 1262326 h 3926317"/>
              <a:gd name="connsiteX6" fmla="*/ 4833958 w 4849343"/>
              <a:gd name="connsiteY6" fmla="*/ 1333446 h 3926317"/>
              <a:gd name="connsiteX7" fmla="*/ 4793318 w 4849343"/>
              <a:gd name="connsiteY7" fmla="*/ 1521406 h 3926317"/>
              <a:gd name="connsiteX8" fmla="*/ 4849198 w 4849343"/>
              <a:gd name="connsiteY8" fmla="*/ 1653486 h 3926317"/>
              <a:gd name="connsiteX9" fmla="*/ 4772998 w 4849343"/>
              <a:gd name="connsiteY9" fmla="*/ 1765246 h 3926317"/>
              <a:gd name="connsiteX10" fmla="*/ 4290398 w 4849343"/>
              <a:gd name="connsiteY10" fmla="*/ 2110686 h 3926317"/>
              <a:gd name="connsiteX11" fmla="*/ 4539318 w 4849343"/>
              <a:gd name="connsiteY11" fmla="*/ 2755846 h 3926317"/>
              <a:gd name="connsiteX12" fmla="*/ 4397078 w 4849343"/>
              <a:gd name="connsiteY12" fmla="*/ 3070806 h 3926317"/>
              <a:gd name="connsiteX13" fmla="*/ 4270078 w 4849343"/>
              <a:gd name="connsiteY13" fmla="*/ 3106366 h 3926317"/>
              <a:gd name="connsiteX14" fmla="*/ 3584278 w 4849343"/>
              <a:gd name="connsiteY14" fmla="*/ 3202886 h 3926317"/>
              <a:gd name="connsiteX15" fmla="*/ 3264238 w 4849343"/>
              <a:gd name="connsiteY15" fmla="*/ 3207966 h 3926317"/>
              <a:gd name="connsiteX16" fmla="*/ 3061038 w 4849343"/>
              <a:gd name="connsiteY16" fmla="*/ 3492446 h 3926317"/>
              <a:gd name="connsiteX17" fmla="*/ 2969598 w 4849343"/>
              <a:gd name="connsiteY17" fmla="*/ 3583886 h 3926317"/>
              <a:gd name="connsiteX18" fmla="*/ 2817198 w 4849343"/>
              <a:gd name="connsiteY18" fmla="*/ 3675326 h 3926317"/>
              <a:gd name="connsiteX19" fmla="*/ 2680038 w 4849343"/>
              <a:gd name="connsiteY19" fmla="*/ 3873446 h 3926317"/>
              <a:gd name="connsiteX20" fmla="*/ 2649558 w 4849343"/>
              <a:gd name="connsiteY20" fmla="*/ 3919166 h 3926317"/>
              <a:gd name="connsiteX21" fmla="*/ 2405718 w 4849343"/>
              <a:gd name="connsiteY21" fmla="*/ 3751526 h 3926317"/>
              <a:gd name="connsiteX22" fmla="*/ 2410798 w 4849343"/>
              <a:gd name="connsiteY22" fmla="*/ 3660086 h 3926317"/>
              <a:gd name="connsiteX23" fmla="*/ 2461598 w 4849343"/>
              <a:gd name="connsiteY23" fmla="*/ 3441646 h 3926317"/>
              <a:gd name="connsiteX24" fmla="*/ 2720678 w 4849343"/>
              <a:gd name="connsiteY24" fmla="*/ 2989526 h 3926317"/>
              <a:gd name="connsiteX25" fmla="*/ 3005158 w 4849343"/>
              <a:gd name="connsiteY25" fmla="*/ 2476446 h 3926317"/>
              <a:gd name="connsiteX26" fmla="*/ 3035638 w 4849343"/>
              <a:gd name="connsiteY26" fmla="*/ 2395166 h 3926317"/>
              <a:gd name="connsiteX27" fmla="*/ 2984838 w 4849343"/>
              <a:gd name="connsiteY27" fmla="*/ 2349446 h 3926317"/>
              <a:gd name="connsiteX28" fmla="*/ 2685118 w 4849343"/>
              <a:gd name="connsiteY28" fmla="*/ 2252926 h 3926317"/>
              <a:gd name="connsiteX29" fmla="*/ 2583518 w 4849343"/>
              <a:gd name="connsiteY29" fmla="*/ 2207206 h 3926317"/>
              <a:gd name="connsiteX30" fmla="*/ 2511857 w 4849343"/>
              <a:gd name="connsiteY30" fmla="*/ 2220933 h 3926317"/>
              <a:gd name="connsiteX31" fmla="*/ 2427011 w 4849343"/>
              <a:gd name="connsiteY31" fmla="*/ 2420133 h 3926317"/>
              <a:gd name="connsiteX32" fmla="*/ 2040823 w 4849343"/>
              <a:gd name="connsiteY32" fmla="*/ 2902626 h 3926317"/>
              <a:gd name="connsiteX33" fmla="*/ 1929711 w 4849343"/>
              <a:gd name="connsiteY33" fmla="*/ 3367175 h 3926317"/>
              <a:gd name="connsiteX34" fmla="*/ 1661886 w 4849343"/>
              <a:gd name="connsiteY34" fmla="*/ 3419915 h 3926317"/>
              <a:gd name="connsiteX35" fmla="*/ 1380423 w 4849343"/>
              <a:gd name="connsiteY35" fmla="*/ 3572862 h 3926317"/>
              <a:gd name="connsiteX36" fmla="*/ 1145013 w 4849343"/>
              <a:gd name="connsiteY36" fmla="*/ 3299838 h 3926317"/>
              <a:gd name="connsiteX37" fmla="*/ 922791 w 4849343"/>
              <a:gd name="connsiteY37" fmla="*/ 2936565 h 3926317"/>
              <a:gd name="connsiteX38" fmla="*/ 1308546 w 4849343"/>
              <a:gd name="connsiteY38" fmla="*/ 2452018 h 3926317"/>
              <a:gd name="connsiteX39" fmla="*/ 1619831 w 4849343"/>
              <a:gd name="connsiteY39" fmla="*/ 2036647 h 3926317"/>
              <a:gd name="connsiteX40" fmla="*/ 1881937 w 4849343"/>
              <a:gd name="connsiteY40" fmla="*/ 1573503 h 3926317"/>
              <a:gd name="connsiteX41" fmla="*/ 1487751 w 4849343"/>
              <a:gd name="connsiteY41" fmla="*/ 1294211 h 3926317"/>
              <a:gd name="connsiteX42" fmla="*/ 1078225 w 4849343"/>
              <a:gd name="connsiteY42" fmla="*/ 1552204 h 3926317"/>
              <a:gd name="connsiteX43" fmla="*/ 33141 w 4849343"/>
              <a:gd name="connsiteY43" fmla="*/ 744923 h 3926317"/>
              <a:gd name="connsiteX44" fmla="*/ 2653017 w 4849343"/>
              <a:gd name="connsiteY44" fmla="*/ 433313 h 3926317"/>
              <a:gd name="connsiteX45" fmla="*/ 2842598 w 4849343"/>
              <a:gd name="connsiteY45" fmla="*/ 688286 h 3926317"/>
              <a:gd name="connsiteX46" fmla="*/ 2493483 w 4849343"/>
              <a:gd name="connsiteY46" fmla="*/ 0 h 3926317"/>
              <a:gd name="connsiteX0" fmla="*/ 3316762 w 4873441"/>
              <a:gd name="connsiteY0" fmla="*/ 661481 h 3926317"/>
              <a:gd name="connsiteX1" fmla="*/ 3694736 w 4873441"/>
              <a:gd name="connsiteY1" fmla="*/ 642566 h 3926317"/>
              <a:gd name="connsiteX2" fmla="*/ 4116376 w 4873441"/>
              <a:gd name="connsiteY2" fmla="*/ 810206 h 3926317"/>
              <a:gd name="connsiteX3" fmla="*/ 4324656 w 4873441"/>
              <a:gd name="connsiteY3" fmla="*/ 1318206 h 3926317"/>
              <a:gd name="connsiteX4" fmla="*/ 4644696 w 4873441"/>
              <a:gd name="connsiteY4" fmla="*/ 1262326 h 3926317"/>
              <a:gd name="connsiteX5" fmla="*/ 4776776 w 4873441"/>
              <a:gd name="connsiteY5" fmla="*/ 1262326 h 3926317"/>
              <a:gd name="connsiteX6" fmla="*/ 4858056 w 4873441"/>
              <a:gd name="connsiteY6" fmla="*/ 1333446 h 3926317"/>
              <a:gd name="connsiteX7" fmla="*/ 4817416 w 4873441"/>
              <a:gd name="connsiteY7" fmla="*/ 1521406 h 3926317"/>
              <a:gd name="connsiteX8" fmla="*/ 4873296 w 4873441"/>
              <a:gd name="connsiteY8" fmla="*/ 1653486 h 3926317"/>
              <a:gd name="connsiteX9" fmla="*/ 4797096 w 4873441"/>
              <a:gd name="connsiteY9" fmla="*/ 1765246 h 3926317"/>
              <a:gd name="connsiteX10" fmla="*/ 4314496 w 4873441"/>
              <a:gd name="connsiteY10" fmla="*/ 2110686 h 3926317"/>
              <a:gd name="connsiteX11" fmla="*/ 4563416 w 4873441"/>
              <a:gd name="connsiteY11" fmla="*/ 2755846 h 3926317"/>
              <a:gd name="connsiteX12" fmla="*/ 4421176 w 4873441"/>
              <a:gd name="connsiteY12" fmla="*/ 3070806 h 3926317"/>
              <a:gd name="connsiteX13" fmla="*/ 4294176 w 4873441"/>
              <a:gd name="connsiteY13" fmla="*/ 3106366 h 3926317"/>
              <a:gd name="connsiteX14" fmla="*/ 3608376 w 4873441"/>
              <a:gd name="connsiteY14" fmla="*/ 3202886 h 3926317"/>
              <a:gd name="connsiteX15" fmla="*/ 3288336 w 4873441"/>
              <a:gd name="connsiteY15" fmla="*/ 3207966 h 3926317"/>
              <a:gd name="connsiteX16" fmla="*/ 3085136 w 4873441"/>
              <a:gd name="connsiteY16" fmla="*/ 3492446 h 3926317"/>
              <a:gd name="connsiteX17" fmla="*/ 2993696 w 4873441"/>
              <a:gd name="connsiteY17" fmla="*/ 3583886 h 3926317"/>
              <a:gd name="connsiteX18" fmla="*/ 2841296 w 4873441"/>
              <a:gd name="connsiteY18" fmla="*/ 3675326 h 3926317"/>
              <a:gd name="connsiteX19" fmla="*/ 2704136 w 4873441"/>
              <a:gd name="connsiteY19" fmla="*/ 3873446 h 3926317"/>
              <a:gd name="connsiteX20" fmla="*/ 2673656 w 4873441"/>
              <a:gd name="connsiteY20" fmla="*/ 3919166 h 3926317"/>
              <a:gd name="connsiteX21" fmla="*/ 2429816 w 4873441"/>
              <a:gd name="connsiteY21" fmla="*/ 3751526 h 3926317"/>
              <a:gd name="connsiteX22" fmla="*/ 2434896 w 4873441"/>
              <a:gd name="connsiteY22" fmla="*/ 3660086 h 3926317"/>
              <a:gd name="connsiteX23" fmla="*/ 2485696 w 4873441"/>
              <a:gd name="connsiteY23" fmla="*/ 3441646 h 3926317"/>
              <a:gd name="connsiteX24" fmla="*/ 2744776 w 4873441"/>
              <a:gd name="connsiteY24" fmla="*/ 2989526 h 3926317"/>
              <a:gd name="connsiteX25" fmla="*/ 3029256 w 4873441"/>
              <a:gd name="connsiteY25" fmla="*/ 2476446 h 3926317"/>
              <a:gd name="connsiteX26" fmla="*/ 3059736 w 4873441"/>
              <a:gd name="connsiteY26" fmla="*/ 2395166 h 3926317"/>
              <a:gd name="connsiteX27" fmla="*/ 3008936 w 4873441"/>
              <a:gd name="connsiteY27" fmla="*/ 2349446 h 3926317"/>
              <a:gd name="connsiteX28" fmla="*/ 2709216 w 4873441"/>
              <a:gd name="connsiteY28" fmla="*/ 2252926 h 3926317"/>
              <a:gd name="connsiteX29" fmla="*/ 2607616 w 4873441"/>
              <a:gd name="connsiteY29" fmla="*/ 2207206 h 3926317"/>
              <a:gd name="connsiteX30" fmla="*/ 2535955 w 4873441"/>
              <a:gd name="connsiteY30" fmla="*/ 2220933 h 3926317"/>
              <a:gd name="connsiteX31" fmla="*/ 2451109 w 4873441"/>
              <a:gd name="connsiteY31" fmla="*/ 2420133 h 3926317"/>
              <a:gd name="connsiteX32" fmla="*/ 2064921 w 4873441"/>
              <a:gd name="connsiteY32" fmla="*/ 2902626 h 3926317"/>
              <a:gd name="connsiteX33" fmla="*/ 1953809 w 4873441"/>
              <a:gd name="connsiteY33" fmla="*/ 3367175 h 3926317"/>
              <a:gd name="connsiteX34" fmla="*/ 1685984 w 4873441"/>
              <a:gd name="connsiteY34" fmla="*/ 3419915 h 3926317"/>
              <a:gd name="connsiteX35" fmla="*/ 1404521 w 4873441"/>
              <a:gd name="connsiteY35" fmla="*/ 3572862 h 3926317"/>
              <a:gd name="connsiteX36" fmla="*/ 1169111 w 4873441"/>
              <a:gd name="connsiteY36" fmla="*/ 3299838 h 3926317"/>
              <a:gd name="connsiteX37" fmla="*/ 946889 w 4873441"/>
              <a:gd name="connsiteY37" fmla="*/ 2936565 h 3926317"/>
              <a:gd name="connsiteX38" fmla="*/ 1332644 w 4873441"/>
              <a:gd name="connsiteY38" fmla="*/ 2452018 h 3926317"/>
              <a:gd name="connsiteX39" fmla="*/ 1643929 w 4873441"/>
              <a:gd name="connsiteY39" fmla="*/ 2036647 h 3926317"/>
              <a:gd name="connsiteX40" fmla="*/ 1906035 w 4873441"/>
              <a:gd name="connsiteY40" fmla="*/ 1573503 h 3926317"/>
              <a:gd name="connsiteX41" fmla="*/ 1511849 w 4873441"/>
              <a:gd name="connsiteY41" fmla="*/ 1294211 h 3926317"/>
              <a:gd name="connsiteX42" fmla="*/ 1102323 w 4873441"/>
              <a:gd name="connsiteY42" fmla="*/ 1552204 h 3926317"/>
              <a:gd name="connsiteX43" fmla="*/ 888314 w 4873441"/>
              <a:gd name="connsiteY43" fmla="*/ 1383592 h 3926317"/>
              <a:gd name="connsiteX44" fmla="*/ 57239 w 4873441"/>
              <a:gd name="connsiteY44" fmla="*/ 744923 h 3926317"/>
              <a:gd name="connsiteX45" fmla="*/ 2677115 w 4873441"/>
              <a:gd name="connsiteY45" fmla="*/ 433313 h 3926317"/>
              <a:gd name="connsiteX46" fmla="*/ 2866696 w 4873441"/>
              <a:gd name="connsiteY46" fmla="*/ 688286 h 3926317"/>
              <a:gd name="connsiteX47" fmla="*/ 2517581 w 4873441"/>
              <a:gd name="connsiteY47" fmla="*/ 0 h 3926317"/>
              <a:gd name="connsiteX0" fmla="*/ 3293559 w 4850238"/>
              <a:gd name="connsiteY0" fmla="*/ 661481 h 3926317"/>
              <a:gd name="connsiteX1" fmla="*/ 3671533 w 4850238"/>
              <a:gd name="connsiteY1" fmla="*/ 642566 h 3926317"/>
              <a:gd name="connsiteX2" fmla="*/ 4093173 w 4850238"/>
              <a:gd name="connsiteY2" fmla="*/ 810206 h 3926317"/>
              <a:gd name="connsiteX3" fmla="*/ 4301453 w 4850238"/>
              <a:gd name="connsiteY3" fmla="*/ 1318206 h 3926317"/>
              <a:gd name="connsiteX4" fmla="*/ 4621493 w 4850238"/>
              <a:gd name="connsiteY4" fmla="*/ 1262326 h 3926317"/>
              <a:gd name="connsiteX5" fmla="*/ 4753573 w 4850238"/>
              <a:gd name="connsiteY5" fmla="*/ 1262326 h 3926317"/>
              <a:gd name="connsiteX6" fmla="*/ 4834853 w 4850238"/>
              <a:gd name="connsiteY6" fmla="*/ 1333446 h 3926317"/>
              <a:gd name="connsiteX7" fmla="*/ 4794213 w 4850238"/>
              <a:gd name="connsiteY7" fmla="*/ 1521406 h 3926317"/>
              <a:gd name="connsiteX8" fmla="*/ 4850093 w 4850238"/>
              <a:gd name="connsiteY8" fmla="*/ 1653486 h 3926317"/>
              <a:gd name="connsiteX9" fmla="*/ 4773893 w 4850238"/>
              <a:gd name="connsiteY9" fmla="*/ 1765246 h 3926317"/>
              <a:gd name="connsiteX10" fmla="*/ 4291293 w 4850238"/>
              <a:gd name="connsiteY10" fmla="*/ 2110686 h 3926317"/>
              <a:gd name="connsiteX11" fmla="*/ 4540213 w 4850238"/>
              <a:gd name="connsiteY11" fmla="*/ 2755846 h 3926317"/>
              <a:gd name="connsiteX12" fmla="*/ 4397973 w 4850238"/>
              <a:gd name="connsiteY12" fmla="*/ 3070806 h 3926317"/>
              <a:gd name="connsiteX13" fmla="*/ 4270973 w 4850238"/>
              <a:gd name="connsiteY13" fmla="*/ 3106366 h 3926317"/>
              <a:gd name="connsiteX14" fmla="*/ 3585173 w 4850238"/>
              <a:gd name="connsiteY14" fmla="*/ 3202886 h 3926317"/>
              <a:gd name="connsiteX15" fmla="*/ 3265133 w 4850238"/>
              <a:gd name="connsiteY15" fmla="*/ 3207966 h 3926317"/>
              <a:gd name="connsiteX16" fmla="*/ 3061933 w 4850238"/>
              <a:gd name="connsiteY16" fmla="*/ 3492446 h 3926317"/>
              <a:gd name="connsiteX17" fmla="*/ 2970493 w 4850238"/>
              <a:gd name="connsiteY17" fmla="*/ 3583886 h 3926317"/>
              <a:gd name="connsiteX18" fmla="*/ 2818093 w 4850238"/>
              <a:gd name="connsiteY18" fmla="*/ 3675326 h 3926317"/>
              <a:gd name="connsiteX19" fmla="*/ 2680933 w 4850238"/>
              <a:gd name="connsiteY19" fmla="*/ 3873446 h 3926317"/>
              <a:gd name="connsiteX20" fmla="*/ 2650453 w 4850238"/>
              <a:gd name="connsiteY20" fmla="*/ 3919166 h 3926317"/>
              <a:gd name="connsiteX21" fmla="*/ 2406613 w 4850238"/>
              <a:gd name="connsiteY21" fmla="*/ 3751526 h 3926317"/>
              <a:gd name="connsiteX22" fmla="*/ 2411693 w 4850238"/>
              <a:gd name="connsiteY22" fmla="*/ 3660086 h 3926317"/>
              <a:gd name="connsiteX23" fmla="*/ 2462493 w 4850238"/>
              <a:gd name="connsiteY23" fmla="*/ 3441646 h 3926317"/>
              <a:gd name="connsiteX24" fmla="*/ 2721573 w 4850238"/>
              <a:gd name="connsiteY24" fmla="*/ 2989526 h 3926317"/>
              <a:gd name="connsiteX25" fmla="*/ 3006053 w 4850238"/>
              <a:gd name="connsiteY25" fmla="*/ 2476446 h 3926317"/>
              <a:gd name="connsiteX26" fmla="*/ 3036533 w 4850238"/>
              <a:gd name="connsiteY26" fmla="*/ 2395166 h 3926317"/>
              <a:gd name="connsiteX27" fmla="*/ 2985733 w 4850238"/>
              <a:gd name="connsiteY27" fmla="*/ 2349446 h 3926317"/>
              <a:gd name="connsiteX28" fmla="*/ 2686013 w 4850238"/>
              <a:gd name="connsiteY28" fmla="*/ 2252926 h 3926317"/>
              <a:gd name="connsiteX29" fmla="*/ 2584413 w 4850238"/>
              <a:gd name="connsiteY29" fmla="*/ 2207206 h 3926317"/>
              <a:gd name="connsiteX30" fmla="*/ 2512752 w 4850238"/>
              <a:gd name="connsiteY30" fmla="*/ 2220933 h 3926317"/>
              <a:gd name="connsiteX31" fmla="*/ 2427906 w 4850238"/>
              <a:gd name="connsiteY31" fmla="*/ 2420133 h 3926317"/>
              <a:gd name="connsiteX32" fmla="*/ 2041718 w 4850238"/>
              <a:gd name="connsiteY32" fmla="*/ 2902626 h 3926317"/>
              <a:gd name="connsiteX33" fmla="*/ 1930606 w 4850238"/>
              <a:gd name="connsiteY33" fmla="*/ 3367175 h 3926317"/>
              <a:gd name="connsiteX34" fmla="*/ 1662781 w 4850238"/>
              <a:gd name="connsiteY34" fmla="*/ 3419915 h 3926317"/>
              <a:gd name="connsiteX35" fmla="*/ 1381318 w 4850238"/>
              <a:gd name="connsiteY35" fmla="*/ 3572862 h 3926317"/>
              <a:gd name="connsiteX36" fmla="*/ 1145908 w 4850238"/>
              <a:gd name="connsiteY36" fmla="*/ 3299838 h 3926317"/>
              <a:gd name="connsiteX37" fmla="*/ 923686 w 4850238"/>
              <a:gd name="connsiteY37" fmla="*/ 2936565 h 3926317"/>
              <a:gd name="connsiteX38" fmla="*/ 1309441 w 4850238"/>
              <a:gd name="connsiteY38" fmla="*/ 2452018 h 3926317"/>
              <a:gd name="connsiteX39" fmla="*/ 1620726 w 4850238"/>
              <a:gd name="connsiteY39" fmla="*/ 2036647 h 3926317"/>
              <a:gd name="connsiteX40" fmla="*/ 1882832 w 4850238"/>
              <a:gd name="connsiteY40" fmla="*/ 1573503 h 3926317"/>
              <a:gd name="connsiteX41" fmla="*/ 1488646 w 4850238"/>
              <a:gd name="connsiteY41" fmla="*/ 1294211 h 3926317"/>
              <a:gd name="connsiteX42" fmla="*/ 1079120 w 4850238"/>
              <a:gd name="connsiteY42" fmla="*/ 1552204 h 3926317"/>
              <a:gd name="connsiteX43" fmla="*/ 1156941 w 4850238"/>
              <a:gd name="connsiteY43" fmla="*/ 1824579 h 3926317"/>
              <a:gd name="connsiteX44" fmla="*/ 34036 w 4850238"/>
              <a:gd name="connsiteY44" fmla="*/ 744923 h 3926317"/>
              <a:gd name="connsiteX45" fmla="*/ 2653912 w 4850238"/>
              <a:gd name="connsiteY45" fmla="*/ 433313 h 3926317"/>
              <a:gd name="connsiteX46" fmla="*/ 2843493 w 4850238"/>
              <a:gd name="connsiteY46" fmla="*/ 688286 h 3926317"/>
              <a:gd name="connsiteX47" fmla="*/ 2494378 w 4850238"/>
              <a:gd name="connsiteY47" fmla="*/ 0 h 3926317"/>
              <a:gd name="connsiteX0" fmla="*/ 3322779 w 4879458"/>
              <a:gd name="connsiteY0" fmla="*/ 661481 h 3926317"/>
              <a:gd name="connsiteX1" fmla="*/ 3700753 w 4879458"/>
              <a:gd name="connsiteY1" fmla="*/ 642566 h 3926317"/>
              <a:gd name="connsiteX2" fmla="*/ 4122393 w 4879458"/>
              <a:gd name="connsiteY2" fmla="*/ 810206 h 3926317"/>
              <a:gd name="connsiteX3" fmla="*/ 4330673 w 4879458"/>
              <a:gd name="connsiteY3" fmla="*/ 1318206 h 3926317"/>
              <a:gd name="connsiteX4" fmla="*/ 4650713 w 4879458"/>
              <a:gd name="connsiteY4" fmla="*/ 1262326 h 3926317"/>
              <a:gd name="connsiteX5" fmla="*/ 4782793 w 4879458"/>
              <a:gd name="connsiteY5" fmla="*/ 1262326 h 3926317"/>
              <a:gd name="connsiteX6" fmla="*/ 4864073 w 4879458"/>
              <a:gd name="connsiteY6" fmla="*/ 1333446 h 3926317"/>
              <a:gd name="connsiteX7" fmla="*/ 4823433 w 4879458"/>
              <a:gd name="connsiteY7" fmla="*/ 1521406 h 3926317"/>
              <a:gd name="connsiteX8" fmla="*/ 4879313 w 4879458"/>
              <a:gd name="connsiteY8" fmla="*/ 1653486 h 3926317"/>
              <a:gd name="connsiteX9" fmla="*/ 4803113 w 4879458"/>
              <a:gd name="connsiteY9" fmla="*/ 1765246 h 3926317"/>
              <a:gd name="connsiteX10" fmla="*/ 4320513 w 4879458"/>
              <a:gd name="connsiteY10" fmla="*/ 2110686 h 3926317"/>
              <a:gd name="connsiteX11" fmla="*/ 4569433 w 4879458"/>
              <a:gd name="connsiteY11" fmla="*/ 2755846 h 3926317"/>
              <a:gd name="connsiteX12" fmla="*/ 4427193 w 4879458"/>
              <a:gd name="connsiteY12" fmla="*/ 3070806 h 3926317"/>
              <a:gd name="connsiteX13" fmla="*/ 4300193 w 4879458"/>
              <a:gd name="connsiteY13" fmla="*/ 3106366 h 3926317"/>
              <a:gd name="connsiteX14" fmla="*/ 3614393 w 4879458"/>
              <a:gd name="connsiteY14" fmla="*/ 3202886 h 3926317"/>
              <a:gd name="connsiteX15" fmla="*/ 3294353 w 4879458"/>
              <a:gd name="connsiteY15" fmla="*/ 3207966 h 3926317"/>
              <a:gd name="connsiteX16" fmla="*/ 3091153 w 4879458"/>
              <a:gd name="connsiteY16" fmla="*/ 3492446 h 3926317"/>
              <a:gd name="connsiteX17" fmla="*/ 2999713 w 4879458"/>
              <a:gd name="connsiteY17" fmla="*/ 3583886 h 3926317"/>
              <a:gd name="connsiteX18" fmla="*/ 2847313 w 4879458"/>
              <a:gd name="connsiteY18" fmla="*/ 3675326 h 3926317"/>
              <a:gd name="connsiteX19" fmla="*/ 2710153 w 4879458"/>
              <a:gd name="connsiteY19" fmla="*/ 3873446 h 3926317"/>
              <a:gd name="connsiteX20" fmla="*/ 2679673 w 4879458"/>
              <a:gd name="connsiteY20" fmla="*/ 3919166 h 3926317"/>
              <a:gd name="connsiteX21" fmla="*/ 2435833 w 4879458"/>
              <a:gd name="connsiteY21" fmla="*/ 3751526 h 3926317"/>
              <a:gd name="connsiteX22" fmla="*/ 2440913 w 4879458"/>
              <a:gd name="connsiteY22" fmla="*/ 3660086 h 3926317"/>
              <a:gd name="connsiteX23" fmla="*/ 2491713 w 4879458"/>
              <a:gd name="connsiteY23" fmla="*/ 3441646 h 3926317"/>
              <a:gd name="connsiteX24" fmla="*/ 2750793 w 4879458"/>
              <a:gd name="connsiteY24" fmla="*/ 2989526 h 3926317"/>
              <a:gd name="connsiteX25" fmla="*/ 3035273 w 4879458"/>
              <a:gd name="connsiteY25" fmla="*/ 2476446 h 3926317"/>
              <a:gd name="connsiteX26" fmla="*/ 3065753 w 4879458"/>
              <a:gd name="connsiteY26" fmla="*/ 2395166 h 3926317"/>
              <a:gd name="connsiteX27" fmla="*/ 3014953 w 4879458"/>
              <a:gd name="connsiteY27" fmla="*/ 2349446 h 3926317"/>
              <a:gd name="connsiteX28" fmla="*/ 2715233 w 4879458"/>
              <a:gd name="connsiteY28" fmla="*/ 2252926 h 3926317"/>
              <a:gd name="connsiteX29" fmla="*/ 2613633 w 4879458"/>
              <a:gd name="connsiteY29" fmla="*/ 2207206 h 3926317"/>
              <a:gd name="connsiteX30" fmla="*/ 2541972 w 4879458"/>
              <a:gd name="connsiteY30" fmla="*/ 2220933 h 3926317"/>
              <a:gd name="connsiteX31" fmla="*/ 2457126 w 4879458"/>
              <a:gd name="connsiteY31" fmla="*/ 2420133 h 3926317"/>
              <a:gd name="connsiteX32" fmla="*/ 2070938 w 4879458"/>
              <a:gd name="connsiteY32" fmla="*/ 2902626 h 3926317"/>
              <a:gd name="connsiteX33" fmla="*/ 1959826 w 4879458"/>
              <a:gd name="connsiteY33" fmla="*/ 3367175 h 3926317"/>
              <a:gd name="connsiteX34" fmla="*/ 1692001 w 4879458"/>
              <a:gd name="connsiteY34" fmla="*/ 3419915 h 3926317"/>
              <a:gd name="connsiteX35" fmla="*/ 1410538 w 4879458"/>
              <a:gd name="connsiteY35" fmla="*/ 3572862 h 3926317"/>
              <a:gd name="connsiteX36" fmla="*/ 1175128 w 4879458"/>
              <a:gd name="connsiteY36" fmla="*/ 3299838 h 3926317"/>
              <a:gd name="connsiteX37" fmla="*/ 952906 w 4879458"/>
              <a:gd name="connsiteY37" fmla="*/ 2936565 h 3926317"/>
              <a:gd name="connsiteX38" fmla="*/ 1338661 w 4879458"/>
              <a:gd name="connsiteY38" fmla="*/ 2452018 h 3926317"/>
              <a:gd name="connsiteX39" fmla="*/ 1649946 w 4879458"/>
              <a:gd name="connsiteY39" fmla="*/ 2036647 h 3926317"/>
              <a:gd name="connsiteX40" fmla="*/ 1912052 w 4879458"/>
              <a:gd name="connsiteY40" fmla="*/ 1573503 h 3926317"/>
              <a:gd name="connsiteX41" fmla="*/ 1517866 w 4879458"/>
              <a:gd name="connsiteY41" fmla="*/ 1294211 h 3926317"/>
              <a:gd name="connsiteX42" fmla="*/ 1108340 w 4879458"/>
              <a:gd name="connsiteY42" fmla="*/ 1552204 h 3926317"/>
              <a:gd name="connsiteX43" fmla="*/ 1186161 w 4879458"/>
              <a:gd name="connsiteY43" fmla="*/ 1824579 h 3926317"/>
              <a:gd name="connsiteX44" fmla="*/ 842450 w 4879458"/>
              <a:gd name="connsiteY44" fmla="*/ 1597600 h 3926317"/>
              <a:gd name="connsiteX45" fmla="*/ 63256 w 4879458"/>
              <a:gd name="connsiteY45" fmla="*/ 744923 h 3926317"/>
              <a:gd name="connsiteX46" fmla="*/ 2683132 w 4879458"/>
              <a:gd name="connsiteY46" fmla="*/ 433313 h 3926317"/>
              <a:gd name="connsiteX47" fmla="*/ 2872713 w 4879458"/>
              <a:gd name="connsiteY47" fmla="*/ 688286 h 3926317"/>
              <a:gd name="connsiteX48" fmla="*/ 2523598 w 4879458"/>
              <a:gd name="connsiteY48" fmla="*/ 0 h 3926317"/>
              <a:gd name="connsiteX0" fmla="*/ 3312984 w 4869663"/>
              <a:gd name="connsiteY0" fmla="*/ 661481 h 3926317"/>
              <a:gd name="connsiteX1" fmla="*/ 3690958 w 4869663"/>
              <a:gd name="connsiteY1" fmla="*/ 642566 h 3926317"/>
              <a:gd name="connsiteX2" fmla="*/ 4112598 w 4869663"/>
              <a:gd name="connsiteY2" fmla="*/ 810206 h 3926317"/>
              <a:gd name="connsiteX3" fmla="*/ 4320878 w 4869663"/>
              <a:gd name="connsiteY3" fmla="*/ 1318206 h 3926317"/>
              <a:gd name="connsiteX4" fmla="*/ 4640918 w 4869663"/>
              <a:gd name="connsiteY4" fmla="*/ 1262326 h 3926317"/>
              <a:gd name="connsiteX5" fmla="*/ 4772998 w 4869663"/>
              <a:gd name="connsiteY5" fmla="*/ 1262326 h 3926317"/>
              <a:gd name="connsiteX6" fmla="*/ 4854278 w 4869663"/>
              <a:gd name="connsiteY6" fmla="*/ 1333446 h 3926317"/>
              <a:gd name="connsiteX7" fmla="*/ 4813638 w 4869663"/>
              <a:gd name="connsiteY7" fmla="*/ 1521406 h 3926317"/>
              <a:gd name="connsiteX8" fmla="*/ 4869518 w 4869663"/>
              <a:gd name="connsiteY8" fmla="*/ 1653486 h 3926317"/>
              <a:gd name="connsiteX9" fmla="*/ 4793318 w 4869663"/>
              <a:gd name="connsiteY9" fmla="*/ 1765246 h 3926317"/>
              <a:gd name="connsiteX10" fmla="*/ 4310718 w 4869663"/>
              <a:gd name="connsiteY10" fmla="*/ 2110686 h 3926317"/>
              <a:gd name="connsiteX11" fmla="*/ 4559638 w 4869663"/>
              <a:gd name="connsiteY11" fmla="*/ 2755846 h 3926317"/>
              <a:gd name="connsiteX12" fmla="*/ 4417398 w 4869663"/>
              <a:gd name="connsiteY12" fmla="*/ 3070806 h 3926317"/>
              <a:gd name="connsiteX13" fmla="*/ 4290398 w 4869663"/>
              <a:gd name="connsiteY13" fmla="*/ 3106366 h 3926317"/>
              <a:gd name="connsiteX14" fmla="*/ 3604598 w 4869663"/>
              <a:gd name="connsiteY14" fmla="*/ 3202886 h 3926317"/>
              <a:gd name="connsiteX15" fmla="*/ 3284558 w 4869663"/>
              <a:gd name="connsiteY15" fmla="*/ 3207966 h 3926317"/>
              <a:gd name="connsiteX16" fmla="*/ 3081358 w 4869663"/>
              <a:gd name="connsiteY16" fmla="*/ 3492446 h 3926317"/>
              <a:gd name="connsiteX17" fmla="*/ 2989918 w 4869663"/>
              <a:gd name="connsiteY17" fmla="*/ 3583886 h 3926317"/>
              <a:gd name="connsiteX18" fmla="*/ 2837518 w 4869663"/>
              <a:gd name="connsiteY18" fmla="*/ 3675326 h 3926317"/>
              <a:gd name="connsiteX19" fmla="*/ 2700358 w 4869663"/>
              <a:gd name="connsiteY19" fmla="*/ 3873446 h 3926317"/>
              <a:gd name="connsiteX20" fmla="*/ 2669878 w 4869663"/>
              <a:gd name="connsiteY20" fmla="*/ 3919166 h 3926317"/>
              <a:gd name="connsiteX21" fmla="*/ 2426038 w 4869663"/>
              <a:gd name="connsiteY21" fmla="*/ 3751526 h 3926317"/>
              <a:gd name="connsiteX22" fmla="*/ 2431118 w 4869663"/>
              <a:gd name="connsiteY22" fmla="*/ 3660086 h 3926317"/>
              <a:gd name="connsiteX23" fmla="*/ 2481918 w 4869663"/>
              <a:gd name="connsiteY23" fmla="*/ 3441646 h 3926317"/>
              <a:gd name="connsiteX24" fmla="*/ 2740998 w 4869663"/>
              <a:gd name="connsiteY24" fmla="*/ 2989526 h 3926317"/>
              <a:gd name="connsiteX25" fmla="*/ 3025478 w 4869663"/>
              <a:gd name="connsiteY25" fmla="*/ 2476446 h 3926317"/>
              <a:gd name="connsiteX26" fmla="*/ 3055958 w 4869663"/>
              <a:gd name="connsiteY26" fmla="*/ 2395166 h 3926317"/>
              <a:gd name="connsiteX27" fmla="*/ 3005158 w 4869663"/>
              <a:gd name="connsiteY27" fmla="*/ 2349446 h 3926317"/>
              <a:gd name="connsiteX28" fmla="*/ 2705438 w 4869663"/>
              <a:gd name="connsiteY28" fmla="*/ 2252926 h 3926317"/>
              <a:gd name="connsiteX29" fmla="*/ 2603838 w 4869663"/>
              <a:gd name="connsiteY29" fmla="*/ 2207206 h 3926317"/>
              <a:gd name="connsiteX30" fmla="*/ 2532177 w 4869663"/>
              <a:gd name="connsiteY30" fmla="*/ 2220933 h 3926317"/>
              <a:gd name="connsiteX31" fmla="*/ 2447331 w 4869663"/>
              <a:gd name="connsiteY31" fmla="*/ 2420133 h 3926317"/>
              <a:gd name="connsiteX32" fmla="*/ 2061143 w 4869663"/>
              <a:gd name="connsiteY32" fmla="*/ 2902626 h 3926317"/>
              <a:gd name="connsiteX33" fmla="*/ 1950031 w 4869663"/>
              <a:gd name="connsiteY33" fmla="*/ 3367175 h 3926317"/>
              <a:gd name="connsiteX34" fmla="*/ 1682206 w 4869663"/>
              <a:gd name="connsiteY34" fmla="*/ 3419915 h 3926317"/>
              <a:gd name="connsiteX35" fmla="*/ 1400743 w 4869663"/>
              <a:gd name="connsiteY35" fmla="*/ 3572862 h 3926317"/>
              <a:gd name="connsiteX36" fmla="*/ 1165333 w 4869663"/>
              <a:gd name="connsiteY36" fmla="*/ 3299838 h 3926317"/>
              <a:gd name="connsiteX37" fmla="*/ 943111 w 4869663"/>
              <a:gd name="connsiteY37" fmla="*/ 2936565 h 3926317"/>
              <a:gd name="connsiteX38" fmla="*/ 1328866 w 4869663"/>
              <a:gd name="connsiteY38" fmla="*/ 2452018 h 3926317"/>
              <a:gd name="connsiteX39" fmla="*/ 1640151 w 4869663"/>
              <a:gd name="connsiteY39" fmla="*/ 2036647 h 3926317"/>
              <a:gd name="connsiteX40" fmla="*/ 1902257 w 4869663"/>
              <a:gd name="connsiteY40" fmla="*/ 1573503 h 3926317"/>
              <a:gd name="connsiteX41" fmla="*/ 1508071 w 4869663"/>
              <a:gd name="connsiteY41" fmla="*/ 1294211 h 3926317"/>
              <a:gd name="connsiteX42" fmla="*/ 1098545 w 4869663"/>
              <a:gd name="connsiteY42" fmla="*/ 1552204 h 3926317"/>
              <a:gd name="connsiteX43" fmla="*/ 1176366 w 4869663"/>
              <a:gd name="connsiteY43" fmla="*/ 1824579 h 3926317"/>
              <a:gd name="connsiteX44" fmla="*/ 929931 w 4869663"/>
              <a:gd name="connsiteY44" fmla="*/ 1921855 h 3926317"/>
              <a:gd name="connsiteX45" fmla="*/ 53461 w 4869663"/>
              <a:gd name="connsiteY45" fmla="*/ 744923 h 3926317"/>
              <a:gd name="connsiteX46" fmla="*/ 2673337 w 4869663"/>
              <a:gd name="connsiteY46" fmla="*/ 433313 h 3926317"/>
              <a:gd name="connsiteX47" fmla="*/ 2862918 w 4869663"/>
              <a:gd name="connsiteY47" fmla="*/ 688286 h 3926317"/>
              <a:gd name="connsiteX48" fmla="*/ 2513803 w 4869663"/>
              <a:gd name="connsiteY48" fmla="*/ 0 h 3926317"/>
              <a:gd name="connsiteX0" fmla="*/ 3369593 w 4926272"/>
              <a:gd name="connsiteY0" fmla="*/ 661481 h 3926317"/>
              <a:gd name="connsiteX1" fmla="*/ 3747567 w 4926272"/>
              <a:gd name="connsiteY1" fmla="*/ 642566 h 3926317"/>
              <a:gd name="connsiteX2" fmla="*/ 4169207 w 4926272"/>
              <a:gd name="connsiteY2" fmla="*/ 810206 h 3926317"/>
              <a:gd name="connsiteX3" fmla="*/ 4377487 w 4926272"/>
              <a:gd name="connsiteY3" fmla="*/ 1318206 h 3926317"/>
              <a:gd name="connsiteX4" fmla="*/ 4697527 w 4926272"/>
              <a:gd name="connsiteY4" fmla="*/ 1262326 h 3926317"/>
              <a:gd name="connsiteX5" fmla="*/ 4829607 w 4926272"/>
              <a:gd name="connsiteY5" fmla="*/ 1262326 h 3926317"/>
              <a:gd name="connsiteX6" fmla="*/ 4910887 w 4926272"/>
              <a:gd name="connsiteY6" fmla="*/ 1333446 h 3926317"/>
              <a:gd name="connsiteX7" fmla="*/ 4870247 w 4926272"/>
              <a:gd name="connsiteY7" fmla="*/ 1521406 h 3926317"/>
              <a:gd name="connsiteX8" fmla="*/ 4926127 w 4926272"/>
              <a:gd name="connsiteY8" fmla="*/ 1653486 h 3926317"/>
              <a:gd name="connsiteX9" fmla="*/ 4849927 w 4926272"/>
              <a:gd name="connsiteY9" fmla="*/ 1765246 h 3926317"/>
              <a:gd name="connsiteX10" fmla="*/ 4367327 w 4926272"/>
              <a:gd name="connsiteY10" fmla="*/ 2110686 h 3926317"/>
              <a:gd name="connsiteX11" fmla="*/ 4616247 w 4926272"/>
              <a:gd name="connsiteY11" fmla="*/ 2755846 h 3926317"/>
              <a:gd name="connsiteX12" fmla="*/ 4474007 w 4926272"/>
              <a:gd name="connsiteY12" fmla="*/ 3070806 h 3926317"/>
              <a:gd name="connsiteX13" fmla="*/ 4347007 w 4926272"/>
              <a:gd name="connsiteY13" fmla="*/ 3106366 h 3926317"/>
              <a:gd name="connsiteX14" fmla="*/ 3661207 w 4926272"/>
              <a:gd name="connsiteY14" fmla="*/ 3202886 h 3926317"/>
              <a:gd name="connsiteX15" fmla="*/ 3341167 w 4926272"/>
              <a:gd name="connsiteY15" fmla="*/ 3207966 h 3926317"/>
              <a:gd name="connsiteX16" fmla="*/ 3137967 w 4926272"/>
              <a:gd name="connsiteY16" fmla="*/ 3492446 h 3926317"/>
              <a:gd name="connsiteX17" fmla="*/ 3046527 w 4926272"/>
              <a:gd name="connsiteY17" fmla="*/ 3583886 h 3926317"/>
              <a:gd name="connsiteX18" fmla="*/ 2894127 w 4926272"/>
              <a:gd name="connsiteY18" fmla="*/ 3675326 h 3926317"/>
              <a:gd name="connsiteX19" fmla="*/ 2756967 w 4926272"/>
              <a:gd name="connsiteY19" fmla="*/ 3873446 h 3926317"/>
              <a:gd name="connsiteX20" fmla="*/ 2726487 w 4926272"/>
              <a:gd name="connsiteY20" fmla="*/ 3919166 h 3926317"/>
              <a:gd name="connsiteX21" fmla="*/ 2482647 w 4926272"/>
              <a:gd name="connsiteY21" fmla="*/ 3751526 h 3926317"/>
              <a:gd name="connsiteX22" fmla="*/ 2487727 w 4926272"/>
              <a:gd name="connsiteY22" fmla="*/ 3660086 h 3926317"/>
              <a:gd name="connsiteX23" fmla="*/ 2538527 w 4926272"/>
              <a:gd name="connsiteY23" fmla="*/ 3441646 h 3926317"/>
              <a:gd name="connsiteX24" fmla="*/ 2797607 w 4926272"/>
              <a:gd name="connsiteY24" fmla="*/ 2989526 h 3926317"/>
              <a:gd name="connsiteX25" fmla="*/ 3082087 w 4926272"/>
              <a:gd name="connsiteY25" fmla="*/ 2476446 h 3926317"/>
              <a:gd name="connsiteX26" fmla="*/ 3112567 w 4926272"/>
              <a:gd name="connsiteY26" fmla="*/ 2395166 h 3926317"/>
              <a:gd name="connsiteX27" fmla="*/ 3061767 w 4926272"/>
              <a:gd name="connsiteY27" fmla="*/ 2349446 h 3926317"/>
              <a:gd name="connsiteX28" fmla="*/ 2762047 w 4926272"/>
              <a:gd name="connsiteY28" fmla="*/ 2252926 h 3926317"/>
              <a:gd name="connsiteX29" fmla="*/ 2660447 w 4926272"/>
              <a:gd name="connsiteY29" fmla="*/ 2207206 h 3926317"/>
              <a:gd name="connsiteX30" fmla="*/ 2588786 w 4926272"/>
              <a:gd name="connsiteY30" fmla="*/ 2220933 h 3926317"/>
              <a:gd name="connsiteX31" fmla="*/ 2503940 w 4926272"/>
              <a:gd name="connsiteY31" fmla="*/ 2420133 h 3926317"/>
              <a:gd name="connsiteX32" fmla="*/ 2117752 w 4926272"/>
              <a:gd name="connsiteY32" fmla="*/ 2902626 h 3926317"/>
              <a:gd name="connsiteX33" fmla="*/ 2006640 w 4926272"/>
              <a:gd name="connsiteY33" fmla="*/ 3367175 h 3926317"/>
              <a:gd name="connsiteX34" fmla="*/ 1738815 w 4926272"/>
              <a:gd name="connsiteY34" fmla="*/ 3419915 h 3926317"/>
              <a:gd name="connsiteX35" fmla="*/ 1457352 w 4926272"/>
              <a:gd name="connsiteY35" fmla="*/ 3572862 h 3926317"/>
              <a:gd name="connsiteX36" fmla="*/ 1221942 w 4926272"/>
              <a:gd name="connsiteY36" fmla="*/ 3299838 h 3926317"/>
              <a:gd name="connsiteX37" fmla="*/ 999720 w 4926272"/>
              <a:gd name="connsiteY37" fmla="*/ 2936565 h 3926317"/>
              <a:gd name="connsiteX38" fmla="*/ 1385475 w 4926272"/>
              <a:gd name="connsiteY38" fmla="*/ 2452018 h 3926317"/>
              <a:gd name="connsiteX39" fmla="*/ 1696760 w 4926272"/>
              <a:gd name="connsiteY39" fmla="*/ 2036647 h 3926317"/>
              <a:gd name="connsiteX40" fmla="*/ 1958866 w 4926272"/>
              <a:gd name="connsiteY40" fmla="*/ 1573503 h 3926317"/>
              <a:gd name="connsiteX41" fmla="*/ 1564680 w 4926272"/>
              <a:gd name="connsiteY41" fmla="*/ 1294211 h 3926317"/>
              <a:gd name="connsiteX42" fmla="*/ 1155154 w 4926272"/>
              <a:gd name="connsiteY42" fmla="*/ 1552204 h 3926317"/>
              <a:gd name="connsiteX43" fmla="*/ 1232975 w 4926272"/>
              <a:gd name="connsiteY43" fmla="*/ 1824579 h 3926317"/>
              <a:gd name="connsiteX44" fmla="*/ 986540 w 4926272"/>
              <a:gd name="connsiteY44" fmla="*/ 1921855 h 3926317"/>
              <a:gd name="connsiteX45" fmla="*/ 539068 w 4926272"/>
              <a:gd name="connsiteY45" fmla="*/ 1506809 h 3926317"/>
              <a:gd name="connsiteX46" fmla="*/ 110070 w 4926272"/>
              <a:gd name="connsiteY46" fmla="*/ 744923 h 3926317"/>
              <a:gd name="connsiteX47" fmla="*/ 2729946 w 4926272"/>
              <a:gd name="connsiteY47" fmla="*/ 433313 h 3926317"/>
              <a:gd name="connsiteX48" fmla="*/ 2919527 w 4926272"/>
              <a:gd name="connsiteY48" fmla="*/ 688286 h 3926317"/>
              <a:gd name="connsiteX49" fmla="*/ 2570412 w 4926272"/>
              <a:gd name="connsiteY49" fmla="*/ 0 h 3926317"/>
              <a:gd name="connsiteX0" fmla="*/ 3395010 w 4951689"/>
              <a:gd name="connsiteY0" fmla="*/ 661481 h 3926317"/>
              <a:gd name="connsiteX1" fmla="*/ 3772984 w 4951689"/>
              <a:gd name="connsiteY1" fmla="*/ 642566 h 3926317"/>
              <a:gd name="connsiteX2" fmla="*/ 4194624 w 4951689"/>
              <a:gd name="connsiteY2" fmla="*/ 810206 h 3926317"/>
              <a:gd name="connsiteX3" fmla="*/ 4402904 w 4951689"/>
              <a:gd name="connsiteY3" fmla="*/ 1318206 h 3926317"/>
              <a:gd name="connsiteX4" fmla="*/ 4722944 w 4951689"/>
              <a:gd name="connsiteY4" fmla="*/ 1262326 h 3926317"/>
              <a:gd name="connsiteX5" fmla="*/ 4855024 w 4951689"/>
              <a:gd name="connsiteY5" fmla="*/ 1262326 h 3926317"/>
              <a:gd name="connsiteX6" fmla="*/ 4936304 w 4951689"/>
              <a:gd name="connsiteY6" fmla="*/ 1333446 h 3926317"/>
              <a:gd name="connsiteX7" fmla="*/ 4895664 w 4951689"/>
              <a:gd name="connsiteY7" fmla="*/ 1521406 h 3926317"/>
              <a:gd name="connsiteX8" fmla="*/ 4951544 w 4951689"/>
              <a:gd name="connsiteY8" fmla="*/ 1653486 h 3926317"/>
              <a:gd name="connsiteX9" fmla="*/ 4875344 w 4951689"/>
              <a:gd name="connsiteY9" fmla="*/ 1765246 h 3926317"/>
              <a:gd name="connsiteX10" fmla="*/ 4392744 w 4951689"/>
              <a:gd name="connsiteY10" fmla="*/ 2110686 h 3926317"/>
              <a:gd name="connsiteX11" fmla="*/ 4641664 w 4951689"/>
              <a:gd name="connsiteY11" fmla="*/ 2755846 h 3926317"/>
              <a:gd name="connsiteX12" fmla="*/ 4499424 w 4951689"/>
              <a:gd name="connsiteY12" fmla="*/ 3070806 h 3926317"/>
              <a:gd name="connsiteX13" fmla="*/ 4372424 w 4951689"/>
              <a:gd name="connsiteY13" fmla="*/ 3106366 h 3926317"/>
              <a:gd name="connsiteX14" fmla="*/ 3686624 w 4951689"/>
              <a:gd name="connsiteY14" fmla="*/ 3202886 h 3926317"/>
              <a:gd name="connsiteX15" fmla="*/ 3366584 w 4951689"/>
              <a:gd name="connsiteY15" fmla="*/ 3207966 h 3926317"/>
              <a:gd name="connsiteX16" fmla="*/ 3163384 w 4951689"/>
              <a:gd name="connsiteY16" fmla="*/ 3492446 h 3926317"/>
              <a:gd name="connsiteX17" fmla="*/ 3071944 w 4951689"/>
              <a:gd name="connsiteY17" fmla="*/ 3583886 h 3926317"/>
              <a:gd name="connsiteX18" fmla="*/ 2919544 w 4951689"/>
              <a:gd name="connsiteY18" fmla="*/ 3675326 h 3926317"/>
              <a:gd name="connsiteX19" fmla="*/ 2782384 w 4951689"/>
              <a:gd name="connsiteY19" fmla="*/ 3873446 h 3926317"/>
              <a:gd name="connsiteX20" fmla="*/ 2751904 w 4951689"/>
              <a:gd name="connsiteY20" fmla="*/ 3919166 h 3926317"/>
              <a:gd name="connsiteX21" fmla="*/ 2508064 w 4951689"/>
              <a:gd name="connsiteY21" fmla="*/ 3751526 h 3926317"/>
              <a:gd name="connsiteX22" fmla="*/ 2513144 w 4951689"/>
              <a:gd name="connsiteY22" fmla="*/ 3660086 h 3926317"/>
              <a:gd name="connsiteX23" fmla="*/ 2563944 w 4951689"/>
              <a:gd name="connsiteY23" fmla="*/ 3441646 h 3926317"/>
              <a:gd name="connsiteX24" fmla="*/ 2823024 w 4951689"/>
              <a:gd name="connsiteY24" fmla="*/ 2989526 h 3926317"/>
              <a:gd name="connsiteX25" fmla="*/ 3107504 w 4951689"/>
              <a:gd name="connsiteY25" fmla="*/ 2476446 h 3926317"/>
              <a:gd name="connsiteX26" fmla="*/ 3137984 w 4951689"/>
              <a:gd name="connsiteY26" fmla="*/ 2395166 h 3926317"/>
              <a:gd name="connsiteX27" fmla="*/ 3087184 w 4951689"/>
              <a:gd name="connsiteY27" fmla="*/ 2349446 h 3926317"/>
              <a:gd name="connsiteX28" fmla="*/ 2787464 w 4951689"/>
              <a:gd name="connsiteY28" fmla="*/ 2252926 h 3926317"/>
              <a:gd name="connsiteX29" fmla="*/ 2685864 w 4951689"/>
              <a:gd name="connsiteY29" fmla="*/ 2207206 h 3926317"/>
              <a:gd name="connsiteX30" fmla="*/ 2614203 w 4951689"/>
              <a:gd name="connsiteY30" fmla="*/ 2220933 h 3926317"/>
              <a:gd name="connsiteX31" fmla="*/ 2529357 w 4951689"/>
              <a:gd name="connsiteY31" fmla="*/ 2420133 h 3926317"/>
              <a:gd name="connsiteX32" fmla="*/ 2143169 w 4951689"/>
              <a:gd name="connsiteY32" fmla="*/ 2902626 h 3926317"/>
              <a:gd name="connsiteX33" fmla="*/ 2032057 w 4951689"/>
              <a:gd name="connsiteY33" fmla="*/ 3367175 h 3926317"/>
              <a:gd name="connsiteX34" fmla="*/ 1764232 w 4951689"/>
              <a:gd name="connsiteY34" fmla="*/ 3419915 h 3926317"/>
              <a:gd name="connsiteX35" fmla="*/ 1482769 w 4951689"/>
              <a:gd name="connsiteY35" fmla="*/ 3572862 h 3926317"/>
              <a:gd name="connsiteX36" fmla="*/ 1247359 w 4951689"/>
              <a:gd name="connsiteY36" fmla="*/ 3299838 h 3926317"/>
              <a:gd name="connsiteX37" fmla="*/ 1025137 w 4951689"/>
              <a:gd name="connsiteY37" fmla="*/ 2936565 h 3926317"/>
              <a:gd name="connsiteX38" fmla="*/ 1410892 w 4951689"/>
              <a:gd name="connsiteY38" fmla="*/ 2452018 h 3926317"/>
              <a:gd name="connsiteX39" fmla="*/ 1722177 w 4951689"/>
              <a:gd name="connsiteY39" fmla="*/ 2036647 h 3926317"/>
              <a:gd name="connsiteX40" fmla="*/ 1984283 w 4951689"/>
              <a:gd name="connsiteY40" fmla="*/ 1573503 h 3926317"/>
              <a:gd name="connsiteX41" fmla="*/ 1590097 w 4951689"/>
              <a:gd name="connsiteY41" fmla="*/ 1294211 h 3926317"/>
              <a:gd name="connsiteX42" fmla="*/ 1180571 w 4951689"/>
              <a:gd name="connsiteY42" fmla="*/ 1552204 h 3926317"/>
              <a:gd name="connsiteX43" fmla="*/ 1258392 w 4951689"/>
              <a:gd name="connsiteY43" fmla="*/ 1824579 h 3926317"/>
              <a:gd name="connsiteX44" fmla="*/ 1011957 w 4951689"/>
              <a:gd name="connsiteY44" fmla="*/ 1921855 h 3926317"/>
              <a:gd name="connsiteX45" fmla="*/ 441268 w 4951689"/>
              <a:gd name="connsiteY45" fmla="*/ 1720817 h 3926317"/>
              <a:gd name="connsiteX46" fmla="*/ 135487 w 4951689"/>
              <a:gd name="connsiteY46" fmla="*/ 744923 h 3926317"/>
              <a:gd name="connsiteX47" fmla="*/ 2755363 w 4951689"/>
              <a:gd name="connsiteY47" fmla="*/ 433313 h 3926317"/>
              <a:gd name="connsiteX48" fmla="*/ 2944944 w 4951689"/>
              <a:gd name="connsiteY48" fmla="*/ 688286 h 3926317"/>
              <a:gd name="connsiteX49" fmla="*/ 2595829 w 4951689"/>
              <a:gd name="connsiteY49" fmla="*/ 0 h 3926317"/>
              <a:gd name="connsiteX0" fmla="*/ 3388759 w 4945438"/>
              <a:gd name="connsiteY0" fmla="*/ 661481 h 3926317"/>
              <a:gd name="connsiteX1" fmla="*/ 3766733 w 4945438"/>
              <a:gd name="connsiteY1" fmla="*/ 642566 h 3926317"/>
              <a:gd name="connsiteX2" fmla="*/ 4188373 w 4945438"/>
              <a:gd name="connsiteY2" fmla="*/ 810206 h 3926317"/>
              <a:gd name="connsiteX3" fmla="*/ 4396653 w 4945438"/>
              <a:gd name="connsiteY3" fmla="*/ 1318206 h 3926317"/>
              <a:gd name="connsiteX4" fmla="*/ 4716693 w 4945438"/>
              <a:gd name="connsiteY4" fmla="*/ 1262326 h 3926317"/>
              <a:gd name="connsiteX5" fmla="*/ 4848773 w 4945438"/>
              <a:gd name="connsiteY5" fmla="*/ 1262326 h 3926317"/>
              <a:gd name="connsiteX6" fmla="*/ 4930053 w 4945438"/>
              <a:gd name="connsiteY6" fmla="*/ 1333446 h 3926317"/>
              <a:gd name="connsiteX7" fmla="*/ 4889413 w 4945438"/>
              <a:gd name="connsiteY7" fmla="*/ 1521406 h 3926317"/>
              <a:gd name="connsiteX8" fmla="*/ 4945293 w 4945438"/>
              <a:gd name="connsiteY8" fmla="*/ 1653486 h 3926317"/>
              <a:gd name="connsiteX9" fmla="*/ 4869093 w 4945438"/>
              <a:gd name="connsiteY9" fmla="*/ 1765246 h 3926317"/>
              <a:gd name="connsiteX10" fmla="*/ 4386493 w 4945438"/>
              <a:gd name="connsiteY10" fmla="*/ 2110686 h 3926317"/>
              <a:gd name="connsiteX11" fmla="*/ 4635413 w 4945438"/>
              <a:gd name="connsiteY11" fmla="*/ 2755846 h 3926317"/>
              <a:gd name="connsiteX12" fmla="*/ 4493173 w 4945438"/>
              <a:gd name="connsiteY12" fmla="*/ 3070806 h 3926317"/>
              <a:gd name="connsiteX13" fmla="*/ 4366173 w 4945438"/>
              <a:gd name="connsiteY13" fmla="*/ 3106366 h 3926317"/>
              <a:gd name="connsiteX14" fmla="*/ 3680373 w 4945438"/>
              <a:gd name="connsiteY14" fmla="*/ 3202886 h 3926317"/>
              <a:gd name="connsiteX15" fmla="*/ 3360333 w 4945438"/>
              <a:gd name="connsiteY15" fmla="*/ 3207966 h 3926317"/>
              <a:gd name="connsiteX16" fmla="*/ 3157133 w 4945438"/>
              <a:gd name="connsiteY16" fmla="*/ 3492446 h 3926317"/>
              <a:gd name="connsiteX17" fmla="*/ 3065693 w 4945438"/>
              <a:gd name="connsiteY17" fmla="*/ 3583886 h 3926317"/>
              <a:gd name="connsiteX18" fmla="*/ 2913293 w 4945438"/>
              <a:gd name="connsiteY18" fmla="*/ 3675326 h 3926317"/>
              <a:gd name="connsiteX19" fmla="*/ 2776133 w 4945438"/>
              <a:gd name="connsiteY19" fmla="*/ 3873446 h 3926317"/>
              <a:gd name="connsiteX20" fmla="*/ 2745653 w 4945438"/>
              <a:gd name="connsiteY20" fmla="*/ 3919166 h 3926317"/>
              <a:gd name="connsiteX21" fmla="*/ 2501813 w 4945438"/>
              <a:gd name="connsiteY21" fmla="*/ 3751526 h 3926317"/>
              <a:gd name="connsiteX22" fmla="*/ 2506893 w 4945438"/>
              <a:gd name="connsiteY22" fmla="*/ 3660086 h 3926317"/>
              <a:gd name="connsiteX23" fmla="*/ 2557693 w 4945438"/>
              <a:gd name="connsiteY23" fmla="*/ 3441646 h 3926317"/>
              <a:gd name="connsiteX24" fmla="*/ 2816773 w 4945438"/>
              <a:gd name="connsiteY24" fmla="*/ 2989526 h 3926317"/>
              <a:gd name="connsiteX25" fmla="*/ 3101253 w 4945438"/>
              <a:gd name="connsiteY25" fmla="*/ 2476446 h 3926317"/>
              <a:gd name="connsiteX26" fmla="*/ 3131733 w 4945438"/>
              <a:gd name="connsiteY26" fmla="*/ 2395166 h 3926317"/>
              <a:gd name="connsiteX27" fmla="*/ 3080933 w 4945438"/>
              <a:gd name="connsiteY27" fmla="*/ 2349446 h 3926317"/>
              <a:gd name="connsiteX28" fmla="*/ 2781213 w 4945438"/>
              <a:gd name="connsiteY28" fmla="*/ 2252926 h 3926317"/>
              <a:gd name="connsiteX29" fmla="*/ 2679613 w 4945438"/>
              <a:gd name="connsiteY29" fmla="*/ 2207206 h 3926317"/>
              <a:gd name="connsiteX30" fmla="*/ 2607952 w 4945438"/>
              <a:gd name="connsiteY30" fmla="*/ 2220933 h 3926317"/>
              <a:gd name="connsiteX31" fmla="*/ 2523106 w 4945438"/>
              <a:gd name="connsiteY31" fmla="*/ 2420133 h 3926317"/>
              <a:gd name="connsiteX32" fmla="*/ 2136918 w 4945438"/>
              <a:gd name="connsiteY32" fmla="*/ 2902626 h 3926317"/>
              <a:gd name="connsiteX33" fmla="*/ 2025806 w 4945438"/>
              <a:gd name="connsiteY33" fmla="*/ 3367175 h 3926317"/>
              <a:gd name="connsiteX34" fmla="*/ 1757981 w 4945438"/>
              <a:gd name="connsiteY34" fmla="*/ 3419915 h 3926317"/>
              <a:gd name="connsiteX35" fmla="*/ 1476518 w 4945438"/>
              <a:gd name="connsiteY35" fmla="*/ 3572862 h 3926317"/>
              <a:gd name="connsiteX36" fmla="*/ 1241108 w 4945438"/>
              <a:gd name="connsiteY36" fmla="*/ 3299838 h 3926317"/>
              <a:gd name="connsiteX37" fmla="*/ 1018886 w 4945438"/>
              <a:gd name="connsiteY37" fmla="*/ 2936565 h 3926317"/>
              <a:gd name="connsiteX38" fmla="*/ 1404641 w 4945438"/>
              <a:gd name="connsiteY38" fmla="*/ 2452018 h 3926317"/>
              <a:gd name="connsiteX39" fmla="*/ 1715926 w 4945438"/>
              <a:gd name="connsiteY39" fmla="*/ 2036647 h 3926317"/>
              <a:gd name="connsiteX40" fmla="*/ 1978032 w 4945438"/>
              <a:gd name="connsiteY40" fmla="*/ 1573503 h 3926317"/>
              <a:gd name="connsiteX41" fmla="*/ 1583846 w 4945438"/>
              <a:gd name="connsiteY41" fmla="*/ 1294211 h 3926317"/>
              <a:gd name="connsiteX42" fmla="*/ 1174320 w 4945438"/>
              <a:gd name="connsiteY42" fmla="*/ 1552204 h 3926317"/>
              <a:gd name="connsiteX43" fmla="*/ 1252141 w 4945438"/>
              <a:gd name="connsiteY43" fmla="*/ 1824579 h 3926317"/>
              <a:gd name="connsiteX44" fmla="*/ 1005706 w 4945438"/>
              <a:gd name="connsiteY44" fmla="*/ 1921855 h 3926317"/>
              <a:gd name="connsiteX45" fmla="*/ 733333 w 4945438"/>
              <a:gd name="connsiteY45" fmla="*/ 1876460 h 3926317"/>
              <a:gd name="connsiteX46" fmla="*/ 435017 w 4945438"/>
              <a:gd name="connsiteY46" fmla="*/ 1720817 h 3926317"/>
              <a:gd name="connsiteX47" fmla="*/ 129236 w 4945438"/>
              <a:gd name="connsiteY47" fmla="*/ 744923 h 3926317"/>
              <a:gd name="connsiteX48" fmla="*/ 2749112 w 4945438"/>
              <a:gd name="connsiteY48" fmla="*/ 433313 h 3926317"/>
              <a:gd name="connsiteX49" fmla="*/ 2938693 w 4945438"/>
              <a:gd name="connsiteY49" fmla="*/ 688286 h 3926317"/>
              <a:gd name="connsiteX50" fmla="*/ 2589578 w 4945438"/>
              <a:gd name="connsiteY50" fmla="*/ 0 h 3926317"/>
              <a:gd name="connsiteX0" fmla="*/ 3388759 w 4945438"/>
              <a:gd name="connsiteY0" fmla="*/ 661481 h 3926317"/>
              <a:gd name="connsiteX1" fmla="*/ 3766733 w 4945438"/>
              <a:gd name="connsiteY1" fmla="*/ 642566 h 3926317"/>
              <a:gd name="connsiteX2" fmla="*/ 4188373 w 4945438"/>
              <a:gd name="connsiteY2" fmla="*/ 810206 h 3926317"/>
              <a:gd name="connsiteX3" fmla="*/ 4396653 w 4945438"/>
              <a:gd name="connsiteY3" fmla="*/ 1318206 h 3926317"/>
              <a:gd name="connsiteX4" fmla="*/ 4716693 w 4945438"/>
              <a:gd name="connsiteY4" fmla="*/ 1262326 h 3926317"/>
              <a:gd name="connsiteX5" fmla="*/ 4848773 w 4945438"/>
              <a:gd name="connsiteY5" fmla="*/ 1262326 h 3926317"/>
              <a:gd name="connsiteX6" fmla="*/ 4930053 w 4945438"/>
              <a:gd name="connsiteY6" fmla="*/ 1333446 h 3926317"/>
              <a:gd name="connsiteX7" fmla="*/ 4889413 w 4945438"/>
              <a:gd name="connsiteY7" fmla="*/ 1521406 h 3926317"/>
              <a:gd name="connsiteX8" fmla="*/ 4945293 w 4945438"/>
              <a:gd name="connsiteY8" fmla="*/ 1653486 h 3926317"/>
              <a:gd name="connsiteX9" fmla="*/ 4869093 w 4945438"/>
              <a:gd name="connsiteY9" fmla="*/ 1765246 h 3926317"/>
              <a:gd name="connsiteX10" fmla="*/ 4386493 w 4945438"/>
              <a:gd name="connsiteY10" fmla="*/ 2110686 h 3926317"/>
              <a:gd name="connsiteX11" fmla="*/ 4635413 w 4945438"/>
              <a:gd name="connsiteY11" fmla="*/ 2755846 h 3926317"/>
              <a:gd name="connsiteX12" fmla="*/ 4493173 w 4945438"/>
              <a:gd name="connsiteY12" fmla="*/ 3070806 h 3926317"/>
              <a:gd name="connsiteX13" fmla="*/ 4366173 w 4945438"/>
              <a:gd name="connsiteY13" fmla="*/ 3106366 h 3926317"/>
              <a:gd name="connsiteX14" fmla="*/ 3680373 w 4945438"/>
              <a:gd name="connsiteY14" fmla="*/ 3202886 h 3926317"/>
              <a:gd name="connsiteX15" fmla="*/ 3360333 w 4945438"/>
              <a:gd name="connsiteY15" fmla="*/ 3207966 h 3926317"/>
              <a:gd name="connsiteX16" fmla="*/ 3157133 w 4945438"/>
              <a:gd name="connsiteY16" fmla="*/ 3492446 h 3926317"/>
              <a:gd name="connsiteX17" fmla="*/ 3065693 w 4945438"/>
              <a:gd name="connsiteY17" fmla="*/ 3583886 h 3926317"/>
              <a:gd name="connsiteX18" fmla="*/ 2913293 w 4945438"/>
              <a:gd name="connsiteY18" fmla="*/ 3675326 h 3926317"/>
              <a:gd name="connsiteX19" fmla="*/ 2776133 w 4945438"/>
              <a:gd name="connsiteY19" fmla="*/ 3873446 h 3926317"/>
              <a:gd name="connsiteX20" fmla="*/ 2745653 w 4945438"/>
              <a:gd name="connsiteY20" fmla="*/ 3919166 h 3926317"/>
              <a:gd name="connsiteX21" fmla="*/ 2501813 w 4945438"/>
              <a:gd name="connsiteY21" fmla="*/ 3751526 h 3926317"/>
              <a:gd name="connsiteX22" fmla="*/ 2506893 w 4945438"/>
              <a:gd name="connsiteY22" fmla="*/ 3660086 h 3926317"/>
              <a:gd name="connsiteX23" fmla="*/ 2557693 w 4945438"/>
              <a:gd name="connsiteY23" fmla="*/ 3441646 h 3926317"/>
              <a:gd name="connsiteX24" fmla="*/ 2816773 w 4945438"/>
              <a:gd name="connsiteY24" fmla="*/ 2989526 h 3926317"/>
              <a:gd name="connsiteX25" fmla="*/ 3101253 w 4945438"/>
              <a:gd name="connsiteY25" fmla="*/ 2476446 h 3926317"/>
              <a:gd name="connsiteX26" fmla="*/ 3131733 w 4945438"/>
              <a:gd name="connsiteY26" fmla="*/ 2395166 h 3926317"/>
              <a:gd name="connsiteX27" fmla="*/ 3080933 w 4945438"/>
              <a:gd name="connsiteY27" fmla="*/ 2349446 h 3926317"/>
              <a:gd name="connsiteX28" fmla="*/ 2781213 w 4945438"/>
              <a:gd name="connsiteY28" fmla="*/ 2252926 h 3926317"/>
              <a:gd name="connsiteX29" fmla="*/ 2679613 w 4945438"/>
              <a:gd name="connsiteY29" fmla="*/ 2207206 h 3926317"/>
              <a:gd name="connsiteX30" fmla="*/ 2607952 w 4945438"/>
              <a:gd name="connsiteY30" fmla="*/ 2220933 h 3926317"/>
              <a:gd name="connsiteX31" fmla="*/ 2523106 w 4945438"/>
              <a:gd name="connsiteY31" fmla="*/ 2420133 h 3926317"/>
              <a:gd name="connsiteX32" fmla="*/ 2136918 w 4945438"/>
              <a:gd name="connsiteY32" fmla="*/ 2902626 h 3926317"/>
              <a:gd name="connsiteX33" fmla="*/ 2025806 w 4945438"/>
              <a:gd name="connsiteY33" fmla="*/ 3367175 h 3926317"/>
              <a:gd name="connsiteX34" fmla="*/ 1757981 w 4945438"/>
              <a:gd name="connsiteY34" fmla="*/ 3419915 h 3926317"/>
              <a:gd name="connsiteX35" fmla="*/ 1476518 w 4945438"/>
              <a:gd name="connsiteY35" fmla="*/ 3572862 h 3926317"/>
              <a:gd name="connsiteX36" fmla="*/ 1241108 w 4945438"/>
              <a:gd name="connsiteY36" fmla="*/ 3299838 h 3926317"/>
              <a:gd name="connsiteX37" fmla="*/ 1018886 w 4945438"/>
              <a:gd name="connsiteY37" fmla="*/ 2936565 h 3926317"/>
              <a:gd name="connsiteX38" fmla="*/ 1404641 w 4945438"/>
              <a:gd name="connsiteY38" fmla="*/ 2452018 h 3926317"/>
              <a:gd name="connsiteX39" fmla="*/ 1715926 w 4945438"/>
              <a:gd name="connsiteY39" fmla="*/ 2036647 h 3926317"/>
              <a:gd name="connsiteX40" fmla="*/ 1978032 w 4945438"/>
              <a:gd name="connsiteY40" fmla="*/ 1573503 h 3926317"/>
              <a:gd name="connsiteX41" fmla="*/ 1583846 w 4945438"/>
              <a:gd name="connsiteY41" fmla="*/ 1294211 h 3926317"/>
              <a:gd name="connsiteX42" fmla="*/ 1174320 w 4945438"/>
              <a:gd name="connsiteY42" fmla="*/ 1552204 h 3926317"/>
              <a:gd name="connsiteX43" fmla="*/ 1252141 w 4945438"/>
              <a:gd name="connsiteY43" fmla="*/ 1824579 h 3926317"/>
              <a:gd name="connsiteX44" fmla="*/ 1005706 w 4945438"/>
              <a:gd name="connsiteY44" fmla="*/ 1921855 h 3926317"/>
              <a:gd name="connsiteX45" fmla="*/ 791699 w 4945438"/>
              <a:gd name="connsiteY45" fmla="*/ 1714332 h 3926317"/>
              <a:gd name="connsiteX46" fmla="*/ 435017 w 4945438"/>
              <a:gd name="connsiteY46" fmla="*/ 1720817 h 3926317"/>
              <a:gd name="connsiteX47" fmla="*/ 129236 w 4945438"/>
              <a:gd name="connsiteY47" fmla="*/ 744923 h 3926317"/>
              <a:gd name="connsiteX48" fmla="*/ 2749112 w 4945438"/>
              <a:gd name="connsiteY48" fmla="*/ 433313 h 3926317"/>
              <a:gd name="connsiteX49" fmla="*/ 2938693 w 4945438"/>
              <a:gd name="connsiteY49" fmla="*/ 688286 h 3926317"/>
              <a:gd name="connsiteX50" fmla="*/ 2589578 w 4945438"/>
              <a:gd name="connsiteY50" fmla="*/ 0 h 3926317"/>
              <a:gd name="connsiteX0" fmla="*/ 3388759 w 4945438"/>
              <a:gd name="connsiteY0" fmla="*/ 661481 h 3926317"/>
              <a:gd name="connsiteX1" fmla="*/ 3766733 w 4945438"/>
              <a:gd name="connsiteY1" fmla="*/ 642566 h 3926317"/>
              <a:gd name="connsiteX2" fmla="*/ 4188373 w 4945438"/>
              <a:gd name="connsiteY2" fmla="*/ 810206 h 3926317"/>
              <a:gd name="connsiteX3" fmla="*/ 4396653 w 4945438"/>
              <a:gd name="connsiteY3" fmla="*/ 1318206 h 3926317"/>
              <a:gd name="connsiteX4" fmla="*/ 4716693 w 4945438"/>
              <a:gd name="connsiteY4" fmla="*/ 1262326 h 3926317"/>
              <a:gd name="connsiteX5" fmla="*/ 4848773 w 4945438"/>
              <a:gd name="connsiteY5" fmla="*/ 1262326 h 3926317"/>
              <a:gd name="connsiteX6" fmla="*/ 4930053 w 4945438"/>
              <a:gd name="connsiteY6" fmla="*/ 1333446 h 3926317"/>
              <a:gd name="connsiteX7" fmla="*/ 4889413 w 4945438"/>
              <a:gd name="connsiteY7" fmla="*/ 1521406 h 3926317"/>
              <a:gd name="connsiteX8" fmla="*/ 4945293 w 4945438"/>
              <a:gd name="connsiteY8" fmla="*/ 1653486 h 3926317"/>
              <a:gd name="connsiteX9" fmla="*/ 4869093 w 4945438"/>
              <a:gd name="connsiteY9" fmla="*/ 1765246 h 3926317"/>
              <a:gd name="connsiteX10" fmla="*/ 4386493 w 4945438"/>
              <a:gd name="connsiteY10" fmla="*/ 2110686 h 3926317"/>
              <a:gd name="connsiteX11" fmla="*/ 4635413 w 4945438"/>
              <a:gd name="connsiteY11" fmla="*/ 2755846 h 3926317"/>
              <a:gd name="connsiteX12" fmla="*/ 4493173 w 4945438"/>
              <a:gd name="connsiteY12" fmla="*/ 3070806 h 3926317"/>
              <a:gd name="connsiteX13" fmla="*/ 4366173 w 4945438"/>
              <a:gd name="connsiteY13" fmla="*/ 3106366 h 3926317"/>
              <a:gd name="connsiteX14" fmla="*/ 3680373 w 4945438"/>
              <a:gd name="connsiteY14" fmla="*/ 3202886 h 3926317"/>
              <a:gd name="connsiteX15" fmla="*/ 3360333 w 4945438"/>
              <a:gd name="connsiteY15" fmla="*/ 3207966 h 3926317"/>
              <a:gd name="connsiteX16" fmla="*/ 3157133 w 4945438"/>
              <a:gd name="connsiteY16" fmla="*/ 3492446 h 3926317"/>
              <a:gd name="connsiteX17" fmla="*/ 3065693 w 4945438"/>
              <a:gd name="connsiteY17" fmla="*/ 3583886 h 3926317"/>
              <a:gd name="connsiteX18" fmla="*/ 2913293 w 4945438"/>
              <a:gd name="connsiteY18" fmla="*/ 3675326 h 3926317"/>
              <a:gd name="connsiteX19" fmla="*/ 2776133 w 4945438"/>
              <a:gd name="connsiteY19" fmla="*/ 3873446 h 3926317"/>
              <a:gd name="connsiteX20" fmla="*/ 2745653 w 4945438"/>
              <a:gd name="connsiteY20" fmla="*/ 3919166 h 3926317"/>
              <a:gd name="connsiteX21" fmla="*/ 2501813 w 4945438"/>
              <a:gd name="connsiteY21" fmla="*/ 3751526 h 3926317"/>
              <a:gd name="connsiteX22" fmla="*/ 2506893 w 4945438"/>
              <a:gd name="connsiteY22" fmla="*/ 3660086 h 3926317"/>
              <a:gd name="connsiteX23" fmla="*/ 2557693 w 4945438"/>
              <a:gd name="connsiteY23" fmla="*/ 3441646 h 3926317"/>
              <a:gd name="connsiteX24" fmla="*/ 2816773 w 4945438"/>
              <a:gd name="connsiteY24" fmla="*/ 2989526 h 3926317"/>
              <a:gd name="connsiteX25" fmla="*/ 3101253 w 4945438"/>
              <a:gd name="connsiteY25" fmla="*/ 2476446 h 3926317"/>
              <a:gd name="connsiteX26" fmla="*/ 3131733 w 4945438"/>
              <a:gd name="connsiteY26" fmla="*/ 2395166 h 3926317"/>
              <a:gd name="connsiteX27" fmla="*/ 3080933 w 4945438"/>
              <a:gd name="connsiteY27" fmla="*/ 2349446 h 3926317"/>
              <a:gd name="connsiteX28" fmla="*/ 2781213 w 4945438"/>
              <a:gd name="connsiteY28" fmla="*/ 2252926 h 3926317"/>
              <a:gd name="connsiteX29" fmla="*/ 2679613 w 4945438"/>
              <a:gd name="connsiteY29" fmla="*/ 2207206 h 3926317"/>
              <a:gd name="connsiteX30" fmla="*/ 2607952 w 4945438"/>
              <a:gd name="connsiteY30" fmla="*/ 2220933 h 3926317"/>
              <a:gd name="connsiteX31" fmla="*/ 2523106 w 4945438"/>
              <a:gd name="connsiteY31" fmla="*/ 2420133 h 3926317"/>
              <a:gd name="connsiteX32" fmla="*/ 2136918 w 4945438"/>
              <a:gd name="connsiteY32" fmla="*/ 2902626 h 3926317"/>
              <a:gd name="connsiteX33" fmla="*/ 2025806 w 4945438"/>
              <a:gd name="connsiteY33" fmla="*/ 3367175 h 3926317"/>
              <a:gd name="connsiteX34" fmla="*/ 1757981 w 4945438"/>
              <a:gd name="connsiteY34" fmla="*/ 3419915 h 3926317"/>
              <a:gd name="connsiteX35" fmla="*/ 1476518 w 4945438"/>
              <a:gd name="connsiteY35" fmla="*/ 3572862 h 3926317"/>
              <a:gd name="connsiteX36" fmla="*/ 1241108 w 4945438"/>
              <a:gd name="connsiteY36" fmla="*/ 3299838 h 3926317"/>
              <a:gd name="connsiteX37" fmla="*/ 1018886 w 4945438"/>
              <a:gd name="connsiteY37" fmla="*/ 2936565 h 3926317"/>
              <a:gd name="connsiteX38" fmla="*/ 1404641 w 4945438"/>
              <a:gd name="connsiteY38" fmla="*/ 2452018 h 3926317"/>
              <a:gd name="connsiteX39" fmla="*/ 1715926 w 4945438"/>
              <a:gd name="connsiteY39" fmla="*/ 2036647 h 3926317"/>
              <a:gd name="connsiteX40" fmla="*/ 1978032 w 4945438"/>
              <a:gd name="connsiteY40" fmla="*/ 1573503 h 3926317"/>
              <a:gd name="connsiteX41" fmla="*/ 1583846 w 4945438"/>
              <a:gd name="connsiteY41" fmla="*/ 1294211 h 3926317"/>
              <a:gd name="connsiteX42" fmla="*/ 1174320 w 4945438"/>
              <a:gd name="connsiteY42" fmla="*/ 1552204 h 3926317"/>
              <a:gd name="connsiteX43" fmla="*/ 1252141 w 4945438"/>
              <a:gd name="connsiteY43" fmla="*/ 1824579 h 3926317"/>
              <a:gd name="connsiteX44" fmla="*/ 1038132 w 4945438"/>
              <a:gd name="connsiteY44" fmla="*/ 1947795 h 3926317"/>
              <a:gd name="connsiteX45" fmla="*/ 791699 w 4945438"/>
              <a:gd name="connsiteY45" fmla="*/ 1714332 h 3926317"/>
              <a:gd name="connsiteX46" fmla="*/ 435017 w 4945438"/>
              <a:gd name="connsiteY46" fmla="*/ 1720817 h 3926317"/>
              <a:gd name="connsiteX47" fmla="*/ 129236 w 4945438"/>
              <a:gd name="connsiteY47" fmla="*/ 744923 h 3926317"/>
              <a:gd name="connsiteX48" fmla="*/ 2749112 w 4945438"/>
              <a:gd name="connsiteY48" fmla="*/ 433313 h 3926317"/>
              <a:gd name="connsiteX49" fmla="*/ 2938693 w 4945438"/>
              <a:gd name="connsiteY49" fmla="*/ 688286 h 3926317"/>
              <a:gd name="connsiteX50" fmla="*/ 2589578 w 4945438"/>
              <a:gd name="connsiteY50" fmla="*/ 0 h 3926317"/>
              <a:gd name="connsiteX0" fmla="*/ 3411908 w 4968587"/>
              <a:gd name="connsiteY0" fmla="*/ 661481 h 3926317"/>
              <a:gd name="connsiteX1" fmla="*/ 3789882 w 4968587"/>
              <a:gd name="connsiteY1" fmla="*/ 642566 h 3926317"/>
              <a:gd name="connsiteX2" fmla="*/ 4211522 w 4968587"/>
              <a:gd name="connsiteY2" fmla="*/ 810206 h 3926317"/>
              <a:gd name="connsiteX3" fmla="*/ 4419802 w 4968587"/>
              <a:gd name="connsiteY3" fmla="*/ 1318206 h 3926317"/>
              <a:gd name="connsiteX4" fmla="*/ 4739842 w 4968587"/>
              <a:gd name="connsiteY4" fmla="*/ 1262326 h 3926317"/>
              <a:gd name="connsiteX5" fmla="*/ 4871922 w 4968587"/>
              <a:gd name="connsiteY5" fmla="*/ 1262326 h 3926317"/>
              <a:gd name="connsiteX6" fmla="*/ 4953202 w 4968587"/>
              <a:gd name="connsiteY6" fmla="*/ 1333446 h 3926317"/>
              <a:gd name="connsiteX7" fmla="*/ 4912562 w 4968587"/>
              <a:gd name="connsiteY7" fmla="*/ 1521406 h 3926317"/>
              <a:gd name="connsiteX8" fmla="*/ 4968442 w 4968587"/>
              <a:gd name="connsiteY8" fmla="*/ 1653486 h 3926317"/>
              <a:gd name="connsiteX9" fmla="*/ 4892242 w 4968587"/>
              <a:gd name="connsiteY9" fmla="*/ 1765246 h 3926317"/>
              <a:gd name="connsiteX10" fmla="*/ 4409642 w 4968587"/>
              <a:gd name="connsiteY10" fmla="*/ 2110686 h 3926317"/>
              <a:gd name="connsiteX11" fmla="*/ 4658562 w 4968587"/>
              <a:gd name="connsiteY11" fmla="*/ 2755846 h 3926317"/>
              <a:gd name="connsiteX12" fmla="*/ 4516322 w 4968587"/>
              <a:gd name="connsiteY12" fmla="*/ 3070806 h 3926317"/>
              <a:gd name="connsiteX13" fmla="*/ 4389322 w 4968587"/>
              <a:gd name="connsiteY13" fmla="*/ 3106366 h 3926317"/>
              <a:gd name="connsiteX14" fmla="*/ 3703522 w 4968587"/>
              <a:gd name="connsiteY14" fmla="*/ 3202886 h 3926317"/>
              <a:gd name="connsiteX15" fmla="*/ 3383482 w 4968587"/>
              <a:gd name="connsiteY15" fmla="*/ 3207966 h 3926317"/>
              <a:gd name="connsiteX16" fmla="*/ 3180282 w 4968587"/>
              <a:gd name="connsiteY16" fmla="*/ 3492446 h 3926317"/>
              <a:gd name="connsiteX17" fmla="*/ 3088842 w 4968587"/>
              <a:gd name="connsiteY17" fmla="*/ 3583886 h 3926317"/>
              <a:gd name="connsiteX18" fmla="*/ 2936442 w 4968587"/>
              <a:gd name="connsiteY18" fmla="*/ 3675326 h 3926317"/>
              <a:gd name="connsiteX19" fmla="*/ 2799282 w 4968587"/>
              <a:gd name="connsiteY19" fmla="*/ 3873446 h 3926317"/>
              <a:gd name="connsiteX20" fmla="*/ 2768802 w 4968587"/>
              <a:gd name="connsiteY20" fmla="*/ 3919166 h 3926317"/>
              <a:gd name="connsiteX21" fmla="*/ 2524962 w 4968587"/>
              <a:gd name="connsiteY21" fmla="*/ 3751526 h 3926317"/>
              <a:gd name="connsiteX22" fmla="*/ 2530042 w 4968587"/>
              <a:gd name="connsiteY22" fmla="*/ 3660086 h 3926317"/>
              <a:gd name="connsiteX23" fmla="*/ 2580842 w 4968587"/>
              <a:gd name="connsiteY23" fmla="*/ 3441646 h 3926317"/>
              <a:gd name="connsiteX24" fmla="*/ 2839922 w 4968587"/>
              <a:gd name="connsiteY24" fmla="*/ 2989526 h 3926317"/>
              <a:gd name="connsiteX25" fmla="*/ 3124402 w 4968587"/>
              <a:gd name="connsiteY25" fmla="*/ 2476446 h 3926317"/>
              <a:gd name="connsiteX26" fmla="*/ 3154882 w 4968587"/>
              <a:gd name="connsiteY26" fmla="*/ 2395166 h 3926317"/>
              <a:gd name="connsiteX27" fmla="*/ 3104082 w 4968587"/>
              <a:gd name="connsiteY27" fmla="*/ 2349446 h 3926317"/>
              <a:gd name="connsiteX28" fmla="*/ 2804362 w 4968587"/>
              <a:gd name="connsiteY28" fmla="*/ 2252926 h 3926317"/>
              <a:gd name="connsiteX29" fmla="*/ 2702762 w 4968587"/>
              <a:gd name="connsiteY29" fmla="*/ 2207206 h 3926317"/>
              <a:gd name="connsiteX30" fmla="*/ 2631101 w 4968587"/>
              <a:gd name="connsiteY30" fmla="*/ 2220933 h 3926317"/>
              <a:gd name="connsiteX31" fmla="*/ 2546255 w 4968587"/>
              <a:gd name="connsiteY31" fmla="*/ 2420133 h 3926317"/>
              <a:gd name="connsiteX32" fmla="*/ 2160067 w 4968587"/>
              <a:gd name="connsiteY32" fmla="*/ 2902626 h 3926317"/>
              <a:gd name="connsiteX33" fmla="*/ 2048955 w 4968587"/>
              <a:gd name="connsiteY33" fmla="*/ 3367175 h 3926317"/>
              <a:gd name="connsiteX34" fmla="*/ 1781130 w 4968587"/>
              <a:gd name="connsiteY34" fmla="*/ 3419915 h 3926317"/>
              <a:gd name="connsiteX35" fmla="*/ 1499667 w 4968587"/>
              <a:gd name="connsiteY35" fmla="*/ 3572862 h 3926317"/>
              <a:gd name="connsiteX36" fmla="*/ 1264257 w 4968587"/>
              <a:gd name="connsiteY36" fmla="*/ 3299838 h 3926317"/>
              <a:gd name="connsiteX37" fmla="*/ 1042035 w 4968587"/>
              <a:gd name="connsiteY37" fmla="*/ 2936565 h 3926317"/>
              <a:gd name="connsiteX38" fmla="*/ 1427790 w 4968587"/>
              <a:gd name="connsiteY38" fmla="*/ 2452018 h 3926317"/>
              <a:gd name="connsiteX39" fmla="*/ 1739075 w 4968587"/>
              <a:gd name="connsiteY39" fmla="*/ 2036647 h 3926317"/>
              <a:gd name="connsiteX40" fmla="*/ 2001181 w 4968587"/>
              <a:gd name="connsiteY40" fmla="*/ 1573503 h 3926317"/>
              <a:gd name="connsiteX41" fmla="*/ 1606995 w 4968587"/>
              <a:gd name="connsiteY41" fmla="*/ 1294211 h 3926317"/>
              <a:gd name="connsiteX42" fmla="*/ 1197469 w 4968587"/>
              <a:gd name="connsiteY42" fmla="*/ 1552204 h 3926317"/>
              <a:gd name="connsiteX43" fmla="*/ 1275290 w 4968587"/>
              <a:gd name="connsiteY43" fmla="*/ 1824579 h 3926317"/>
              <a:gd name="connsiteX44" fmla="*/ 1061281 w 4968587"/>
              <a:gd name="connsiteY44" fmla="*/ 1947795 h 3926317"/>
              <a:gd name="connsiteX45" fmla="*/ 814848 w 4968587"/>
              <a:gd name="connsiteY45" fmla="*/ 1714332 h 3926317"/>
              <a:gd name="connsiteX46" fmla="*/ 458166 w 4968587"/>
              <a:gd name="connsiteY46" fmla="*/ 1720817 h 3926317"/>
              <a:gd name="connsiteX47" fmla="*/ 328464 w 4968587"/>
              <a:gd name="connsiteY47" fmla="*/ 1526264 h 3926317"/>
              <a:gd name="connsiteX48" fmla="*/ 152385 w 4968587"/>
              <a:gd name="connsiteY48" fmla="*/ 744923 h 3926317"/>
              <a:gd name="connsiteX49" fmla="*/ 2772261 w 4968587"/>
              <a:gd name="connsiteY49" fmla="*/ 433313 h 3926317"/>
              <a:gd name="connsiteX50" fmla="*/ 2961842 w 4968587"/>
              <a:gd name="connsiteY50" fmla="*/ 688286 h 3926317"/>
              <a:gd name="connsiteX51" fmla="*/ 2612727 w 4968587"/>
              <a:gd name="connsiteY51" fmla="*/ 0 h 3926317"/>
              <a:gd name="connsiteX0" fmla="*/ 3400799 w 4957478"/>
              <a:gd name="connsiteY0" fmla="*/ 661481 h 3926317"/>
              <a:gd name="connsiteX1" fmla="*/ 3778773 w 4957478"/>
              <a:gd name="connsiteY1" fmla="*/ 642566 h 3926317"/>
              <a:gd name="connsiteX2" fmla="*/ 4200413 w 4957478"/>
              <a:gd name="connsiteY2" fmla="*/ 810206 h 3926317"/>
              <a:gd name="connsiteX3" fmla="*/ 4408693 w 4957478"/>
              <a:gd name="connsiteY3" fmla="*/ 1318206 h 3926317"/>
              <a:gd name="connsiteX4" fmla="*/ 4728733 w 4957478"/>
              <a:gd name="connsiteY4" fmla="*/ 1262326 h 3926317"/>
              <a:gd name="connsiteX5" fmla="*/ 4860813 w 4957478"/>
              <a:gd name="connsiteY5" fmla="*/ 1262326 h 3926317"/>
              <a:gd name="connsiteX6" fmla="*/ 4942093 w 4957478"/>
              <a:gd name="connsiteY6" fmla="*/ 1333446 h 3926317"/>
              <a:gd name="connsiteX7" fmla="*/ 4901453 w 4957478"/>
              <a:gd name="connsiteY7" fmla="*/ 1521406 h 3926317"/>
              <a:gd name="connsiteX8" fmla="*/ 4957333 w 4957478"/>
              <a:gd name="connsiteY8" fmla="*/ 1653486 h 3926317"/>
              <a:gd name="connsiteX9" fmla="*/ 4881133 w 4957478"/>
              <a:gd name="connsiteY9" fmla="*/ 1765246 h 3926317"/>
              <a:gd name="connsiteX10" fmla="*/ 4398533 w 4957478"/>
              <a:gd name="connsiteY10" fmla="*/ 2110686 h 3926317"/>
              <a:gd name="connsiteX11" fmla="*/ 4647453 w 4957478"/>
              <a:gd name="connsiteY11" fmla="*/ 2755846 h 3926317"/>
              <a:gd name="connsiteX12" fmla="*/ 4505213 w 4957478"/>
              <a:gd name="connsiteY12" fmla="*/ 3070806 h 3926317"/>
              <a:gd name="connsiteX13" fmla="*/ 4378213 w 4957478"/>
              <a:gd name="connsiteY13" fmla="*/ 3106366 h 3926317"/>
              <a:gd name="connsiteX14" fmla="*/ 3692413 w 4957478"/>
              <a:gd name="connsiteY14" fmla="*/ 3202886 h 3926317"/>
              <a:gd name="connsiteX15" fmla="*/ 3372373 w 4957478"/>
              <a:gd name="connsiteY15" fmla="*/ 3207966 h 3926317"/>
              <a:gd name="connsiteX16" fmla="*/ 3169173 w 4957478"/>
              <a:gd name="connsiteY16" fmla="*/ 3492446 h 3926317"/>
              <a:gd name="connsiteX17" fmla="*/ 3077733 w 4957478"/>
              <a:gd name="connsiteY17" fmla="*/ 3583886 h 3926317"/>
              <a:gd name="connsiteX18" fmla="*/ 2925333 w 4957478"/>
              <a:gd name="connsiteY18" fmla="*/ 3675326 h 3926317"/>
              <a:gd name="connsiteX19" fmla="*/ 2788173 w 4957478"/>
              <a:gd name="connsiteY19" fmla="*/ 3873446 h 3926317"/>
              <a:gd name="connsiteX20" fmla="*/ 2757693 w 4957478"/>
              <a:gd name="connsiteY20" fmla="*/ 3919166 h 3926317"/>
              <a:gd name="connsiteX21" fmla="*/ 2513853 w 4957478"/>
              <a:gd name="connsiteY21" fmla="*/ 3751526 h 3926317"/>
              <a:gd name="connsiteX22" fmla="*/ 2518933 w 4957478"/>
              <a:gd name="connsiteY22" fmla="*/ 3660086 h 3926317"/>
              <a:gd name="connsiteX23" fmla="*/ 2569733 w 4957478"/>
              <a:gd name="connsiteY23" fmla="*/ 3441646 h 3926317"/>
              <a:gd name="connsiteX24" fmla="*/ 2828813 w 4957478"/>
              <a:gd name="connsiteY24" fmla="*/ 2989526 h 3926317"/>
              <a:gd name="connsiteX25" fmla="*/ 3113293 w 4957478"/>
              <a:gd name="connsiteY25" fmla="*/ 2476446 h 3926317"/>
              <a:gd name="connsiteX26" fmla="*/ 3143773 w 4957478"/>
              <a:gd name="connsiteY26" fmla="*/ 2395166 h 3926317"/>
              <a:gd name="connsiteX27" fmla="*/ 3092973 w 4957478"/>
              <a:gd name="connsiteY27" fmla="*/ 2349446 h 3926317"/>
              <a:gd name="connsiteX28" fmla="*/ 2793253 w 4957478"/>
              <a:gd name="connsiteY28" fmla="*/ 2252926 h 3926317"/>
              <a:gd name="connsiteX29" fmla="*/ 2691653 w 4957478"/>
              <a:gd name="connsiteY29" fmla="*/ 2207206 h 3926317"/>
              <a:gd name="connsiteX30" fmla="*/ 2619992 w 4957478"/>
              <a:gd name="connsiteY30" fmla="*/ 2220933 h 3926317"/>
              <a:gd name="connsiteX31" fmla="*/ 2535146 w 4957478"/>
              <a:gd name="connsiteY31" fmla="*/ 2420133 h 3926317"/>
              <a:gd name="connsiteX32" fmla="*/ 2148958 w 4957478"/>
              <a:gd name="connsiteY32" fmla="*/ 2902626 h 3926317"/>
              <a:gd name="connsiteX33" fmla="*/ 2037846 w 4957478"/>
              <a:gd name="connsiteY33" fmla="*/ 3367175 h 3926317"/>
              <a:gd name="connsiteX34" fmla="*/ 1770021 w 4957478"/>
              <a:gd name="connsiteY34" fmla="*/ 3419915 h 3926317"/>
              <a:gd name="connsiteX35" fmla="*/ 1488558 w 4957478"/>
              <a:gd name="connsiteY35" fmla="*/ 3572862 h 3926317"/>
              <a:gd name="connsiteX36" fmla="*/ 1253148 w 4957478"/>
              <a:gd name="connsiteY36" fmla="*/ 3299838 h 3926317"/>
              <a:gd name="connsiteX37" fmla="*/ 1030926 w 4957478"/>
              <a:gd name="connsiteY37" fmla="*/ 2936565 h 3926317"/>
              <a:gd name="connsiteX38" fmla="*/ 1416681 w 4957478"/>
              <a:gd name="connsiteY38" fmla="*/ 2452018 h 3926317"/>
              <a:gd name="connsiteX39" fmla="*/ 1727966 w 4957478"/>
              <a:gd name="connsiteY39" fmla="*/ 2036647 h 3926317"/>
              <a:gd name="connsiteX40" fmla="*/ 1990072 w 4957478"/>
              <a:gd name="connsiteY40" fmla="*/ 1573503 h 3926317"/>
              <a:gd name="connsiteX41" fmla="*/ 1595886 w 4957478"/>
              <a:gd name="connsiteY41" fmla="*/ 1294211 h 3926317"/>
              <a:gd name="connsiteX42" fmla="*/ 1186360 w 4957478"/>
              <a:gd name="connsiteY42" fmla="*/ 1552204 h 3926317"/>
              <a:gd name="connsiteX43" fmla="*/ 1264181 w 4957478"/>
              <a:gd name="connsiteY43" fmla="*/ 1824579 h 3926317"/>
              <a:gd name="connsiteX44" fmla="*/ 1050172 w 4957478"/>
              <a:gd name="connsiteY44" fmla="*/ 1947795 h 3926317"/>
              <a:gd name="connsiteX45" fmla="*/ 803739 w 4957478"/>
              <a:gd name="connsiteY45" fmla="*/ 1714332 h 3926317"/>
              <a:gd name="connsiteX46" fmla="*/ 447057 w 4957478"/>
              <a:gd name="connsiteY46" fmla="*/ 1720817 h 3926317"/>
              <a:gd name="connsiteX47" fmla="*/ 362751 w 4957478"/>
              <a:gd name="connsiteY47" fmla="*/ 1513294 h 3926317"/>
              <a:gd name="connsiteX48" fmla="*/ 141276 w 4957478"/>
              <a:gd name="connsiteY48" fmla="*/ 744923 h 3926317"/>
              <a:gd name="connsiteX49" fmla="*/ 2761152 w 4957478"/>
              <a:gd name="connsiteY49" fmla="*/ 433313 h 3926317"/>
              <a:gd name="connsiteX50" fmla="*/ 2950733 w 4957478"/>
              <a:gd name="connsiteY50" fmla="*/ 688286 h 3926317"/>
              <a:gd name="connsiteX51" fmla="*/ 2601618 w 4957478"/>
              <a:gd name="connsiteY51" fmla="*/ 0 h 3926317"/>
              <a:gd name="connsiteX0" fmla="*/ 3446446 w 5003125"/>
              <a:gd name="connsiteY0" fmla="*/ 661481 h 3926317"/>
              <a:gd name="connsiteX1" fmla="*/ 3824420 w 5003125"/>
              <a:gd name="connsiteY1" fmla="*/ 642566 h 3926317"/>
              <a:gd name="connsiteX2" fmla="*/ 4246060 w 5003125"/>
              <a:gd name="connsiteY2" fmla="*/ 810206 h 3926317"/>
              <a:gd name="connsiteX3" fmla="*/ 4454340 w 5003125"/>
              <a:gd name="connsiteY3" fmla="*/ 1318206 h 3926317"/>
              <a:gd name="connsiteX4" fmla="*/ 4774380 w 5003125"/>
              <a:gd name="connsiteY4" fmla="*/ 1262326 h 3926317"/>
              <a:gd name="connsiteX5" fmla="*/ 4906460 w 5003125"/>
              <a:gd name="connsiteY5" fmla="*/ 1262326 h 3926317"/>
              <a:gd name="connsiteX6" fmla="*/ 4987740 w 5003125"/>
              <a:gd name="connsiteY6" fmla="*/ 1333446 h 3926317"/>
              <a:gd name="connsiteX7" fmla="*/ 4947100 w 5003125"/>
              <a:gd name="connsiteY7" fmla="*/ 1521406 h 3926317"/>
              <a:gd name="connsiteX8" fmla="*/ 5002980 w 5003125"/>
              <a:gd name="connsiteY8" fmla="*/ 1653486 h 3926317"/>
              <a:gd name="connsiteX9" fmla="*/ 4926780 w 5003125"/>
              <a:gd name="connsiteY9" fmla="*/ 1765246 h 3926317"/>
              <a:gd name="connsiteX10" fmla="*/ 4444180 w 5003125"/>
              <a:gd name="connsiteY10" fmla="*/ 2110686 h 3926317"/>
              <a:gd name="connsiteX11" fmla="*/ 4693100 w 5003125"/>
              <a:gd name="connsiteY11" fmla="*/ 2755846 h 3926317"/>
              <a:gd name="connsiteX12" fmla="*/ 4550860 w 5003125"/>
              <a:gd name="connsiteY12" fmla="*/ 3070806 h 3926317"/>
              <a:gd name="connsiteX13" fmla="*/ 4423860 w 5003125"/>
              <a:gd name="connsiteY13" fmla="*/ 3106366 h 3926317"/>
              <a:gd name="connsiteX14" fmla="*/ 3738060 w 5003125"/>
              <a:gd name="connsiteY14" fmla="*/ 3202886 h 3926317"/>
              <a:gd name="connsiteX15" fmla="*/ 3418020 w 5003125"/>
              <a:gd name="connsiteY15" fmla="*/ 3207966 h 3926317"/>
              <a:gd name="connsiteX16" fmla="*/ 3214820 w 5003125"/>
              <a:gd name="connsiteY16" fmla="*/ 3492446 h 3926317"/>
              <a:gd name="connsiteX17" fmla="*/ 3123380 w 5003125"/>
              <a:gd name="connsiteY17" fmla="*/ 3583886 h 3926317"/>
              <a:gd name="connsiteX18" fmla="*/ 2970980 w 5003125"/>
              <a:gd name="connsiteY18" fmla="*/ 3675326 h 3926317"/>
              <a:gd name="connsiteX19" fmla="*/ 2833820 w 5003125"/>
              <a:gd name="connsiteY19" fmla="*/ 3873446 h 3926317"/>
              <a:gd name="connsiteX20" fmla="*/ 2803340 w 5003125"/>
              <a:gd name="connsiteY20" fmla="*/ 3919166 h 3926317"/>
              <a:gd name="connsiteX21" fmla="*/ 2559500 w 5003125"/>
              <a:gd name="connsiteY21" fmla="*/ 3751526 h 3926317"/>
              <a:gd name="connsiteX22" fmla="*/ 2564580 w 5003125"/>
              <a:gd name="connsiteY22" fmla="*/ 3660086 h 3926317"/>
              <a:gd name="connsiteX23" fmla="*/ 2615380 w 5003125"/>
              <a:gd name="connsiteY23" fmla="*/ 3441646 h 3926317"/>
              <a:gd name="connsiteX24" fmla="*/ 2874460 w 5003125"/>
              <a:gd name="connsiteY24" fmla="*/ 2989526 h 3926317"/>
              <a:gd name="connsiteX25" fmla="*/ 3158940 w 5003125"/>
              <a:gd name="connsiteY25" fmla="*/ 2476446 h 3926317"/>
              <a:gd name="connsiteX26" fmla="*/ 3189420 w 5003125"/>
              <a:gd name="connsiteY26" fmla="*/ 2395166 h 3926317"/>
              <a:gd name="connsiteX27" fmla="*/ 3138620 w 5003125"/>
              <a:gd name="connsiteY27" fmla="*/ 2349446 h 3926317"/>
              <a:gd name="connsiteX28" fmla="*/ 2838900 w 5003125"/>
              <a:gd name="connsiteY28" fmla="*/ 2252926 h 3926317"/>
              <a:gd name="connsiteX29" fmla="*/ 2737300 w 5003125"/>
              <a:gd name="connsiteY29" fmla="*/ 2207206 h 3926317"/>
              <a:gd name="connsiteX30" fmla="*/ 2665639 w 5003125"/>
              <a:gd name="connsiteY30" fmla="*/ 2220933 h 3926317"/>
              <a:gd name="connsiteX31" fmla="*/ 2580793 w 5003125"/>
              <a:gd name="connsiteY31" fmla="*/ 2420133 h 3926317"/>
              <a:gd name="connsiteX32" fmla="*/ 2194605 w 5003125"/>
              <a:gd name="connsiteY32" fmla="*/ 2902626 h 3926317"/>
              <a:gd name="connsiteX33" fmla="*/ 2083493 w 5003125"/>
              <a:gd name="connsiteY33" fmla="*/ 3367175 h 3926317"/>
              <a:gd name="connsiteX34" fmla="*/ 1815668 w 5003125"/>
              <a:gd name="connsiteY34" fmla="*/ 3419915 h 3926317"/>
              <a:gd name="connsiteX35" fmla="*/ 1534205 w 5003125"/>
              <a:gd name="connsiteY35" fmla="*/ 3572862 h 3926317"/>
              <a:gd name="connsiteX36" fmla="*/ 1298795 w 5003125"/>
              <a:gd name="connsiteY36" fmla="*/ 3299838 h 3926317"/>
              <a:gd name="connsiteX37" fmla="*/ 1076573 w 5003125"/>
              <a:gd name="connsiteY37" fmla="*/ 2936565 h 3926317"/>
              <a:gd name="connsiteX38" fmla="*/ 1462328 w 5003125"/>
              <a:gd name="connsiteY38" fmla="*/ 2452018 h 3926317"/>
              <a:gd name="connsiteX39" fmla="*/ 1773613 w 5003125"/>
              <a:gd name="connsiteY39" fmla="*/ 2036647 h 3926317"/>
              <a:gd name="connsiteX40" fmla="*/ 2035719 w 5003125"/>
              <a:gd name="connsiteY40" fmla="*/ 1573503 h 3926317"/>
              <a:gd name="connsiteX41" fmla="*/ 1641533 w 5003125"/>
              <a:gd name="connsiteY41" fmla="*/ 1294211 h 3926317"/>
              <a:gd name="connsiteX42" fmla="*/ 1232007 w 5003125"/>
              <a:gd name="connsiteY42" fmla="*/ 1552204 h 3926317"/>
              <a:gd name="connsiteX43" fmla="*/ 1309828 w 5003125"/>
              <a:gd name="connsiteY43" fmla="*/ 1824579 h 3926317"/>
              <a:gd name="connsiteX44" fmla="*/ 1095819 w 5003125"/>
              <a:gd name="connsiteY44" fmla="*/ 1947795 h 3926317"/>
              <a:gd name="connsiteX45" fmla="*/ 849386 w 5003125"/>
              <a:gd name="connsiteY45" fmla="*/ 1714332 h 3926317"/>
              <a:gd name="connsiteX46" fmla="*/ 492704 w 5003125"/>
              <a:gd name="connsiteY46" fmla="*/ 1720817 h 3926317"/>
              <a:gd name="connsiteX47" fmla="*/ 408398 w 5003125"/>
              <a:gd name="connsiteY47" fmla="*/ 1513294 h 3926317"/>
              <a:gd name="connsiteX48" fmla="*/ 233300 w 5003125"/>
              <a:gd name="connsiteY48" fmla="*/ 1286315 h 3926317"/>
              <a:gd name="connsiteX49" fmla="*/ 186923 w 5003125"/>
              <a:gd name="connsiteY49" fmla="*/ 744923 h 3926317"/>
              <a:gd name="connsiteX50" fmla="*/ 2806799 w 5003125"/>
              <a:gd name="connsiteY50" fmla="*/ 433313 h 3926317"/>
              <a:gd name="connsiteX51" fmla="*/ 2996380 w 5003125"/>
              <a:gd name="connsiteY51" fmla="*/ 688286 h 3926317"/>
              <a:gd name="connsiteX52" fmla="*/ 2647265 w 5003125"/>
              <a:gd name="connsiteY52" fmla="*/ 0 h 3926317"/>
              <a:gd name="connsiteX0" fmla="*/ 3514130 w 5070809"/>
              <a:gd name="connsiteY0" fmla="*/ 661481 h 3926317"/>
              <a:gd name="connsiteX1" fmla="*/ 3892104 w 5070809"/>
              <a:gd name="connsiteY1" fmla="*/ 642566 h 3926317"/>
              <a:gd name="connsiteX2" fmla="*/ 4313744 w 5070809"/>
              <a:gd name="connsiteY2" fmla="*/ 810206 h 3926317"/>
              <a:gd name="connsiteX3" fmla="*/ 4522024 w 5070809"/>
              <a:gd name="connsiteY3" fmla="*/ 1318206 h 3926317"/>
              <a:gd name="connsiteX4" fmla="*/ 4842064 w 5070809"/>
              <a:gd name="connsiteY4" fmla="*/ 1262326 h 3926317"/>
              <a:gd name="connsiteX5" fmla="*/ 4974144 w 5070809"/>
              <a:gd name="connsiteY5" fmla="*/ 1262326 h 3926317"/>
              <a:gd name="connsiteX6" fmla="*/ 5055424 w 5070809"/>
              <a:gd name="connsiteY6" fmla="*/ 1333446 h 3926317"/>
              <a:gd name="connsiteX7" fmla="*/ 5014784 w 5070809"/>
              <a:gd name="connsiteY7" fmla="*/ 1521406 h 3926317"/>
              <a:gd name="connsiteX8" fmla="*/ 5070664 w 5070809"/>
              <a:gd name="connsiteY8" fmla="*/ 1653486 h 3926317"/>
              <a:gd name="connsiteX9" fmla="*/ 4994464 w 5070809"/>
              <a:gd name="connsiteY9" fmla="*/ 1765246 h 3926317"/>
              <a:gd name="connsiteX10" fmla="*/ 4511864 w 5070809"/>
              <a:gd name="connsiteY10" fmla="*/ 2110686 h 3926317"/>
              <a:gd name="connsiteX11" fmla="*/ 4760784 w 5070809"/>
              <a:gd name="connsiteY11" fmla="*/ 2755846 h 3926317"/>
              <a:gd name="connsiteX12" fmla="*/ 4618544 w 5070809"/>
              <a:gd name="connsiteY12" fmla="*/ 3070806 h 3926317"/>
              <a:gd name="connsiteX13" fmla="*/ 4491544 w 5070809"/>
              <a:gd name="connsiteY13" fmla="*/ 3106366 h 3926317"/>
              <a:gd name="connsiteX14" fmla="*/ 3805744 w 5070809"/>
              <a:gd name="connsiteY14" fmla="*/ 3202886 h 3926317"/>
              <a:gd name="connsiteX15" fmla="*/ 3485704 w 5070809"/>
              <a:gd name="connsiteY15" fmla="*/ 3207966 h 3926317"/>
              <a:gd name="connsiteX16" fmla="*/ 3282504 w 5070809"/>
              <a:gd name="connsiteY16" fmla="*/ 3492446 h 3926317"/>
              <a:gd name="connsiteX17" fmla="*/ 3191064 w 5070809"/>
              <a:gd name="connsiteY17" fmla="*/ 3583886 h 3926317"/>
              <a:gd name="connsiteX18" fmla="*/ 3038664 w 5070809"/>
              <a:gd name="connsiteY18" fmla="*/ 3675326 h 3926317"/>
              <a:gd name="connsiteX19" fmla="*/ 2901504 w 5070809"/>
              <a:gd name="connsiteY19" fmla="*/ 3873446 h 3926317"/>
              <a:gd name="connsiteX20" fmla="*/ 2871024 w 5070809"/>
              <a:gd name="connsiteY20" fmla="*/ 3919166 h 3926317"/>
              <a:gd name="connsiteX21" fmla="*/ 2627184 w 5070809"/>
              <a:gd name="connsiteY21" fmla="*/ 3751526 h 3926317"/>
              <a:gd name="connsiteX22" fmla="*/ 2632264 w 5070809"/>
              <a:gd name="connsiteY22" fmla="*/ 3660086 h 3926317"/>
              <a:gd name="connsiteX23" fmla="*/ 2683064 w 5070809"/>
              <a:gd name="connsiteY23" fmla="*/ 3441646 h 3926317"/>
              <a:gd name="connsiteX24" fmla="*/ 2942144 w 5070809"/>
              <a:gd name="connsiteY24" fmla="*/ 2989526 h 3926317"/>
              <a:gd name="connsiteX25" fmla="*/ 3226624 w 5070809"/>
              <a:gd name="connsiteY25" fmla="*/ 2476446 h 3926317"/>
              <a:gd name="connsiteX26" fmla="*/ 3257104 w 5070809"/>
              <a:gd name="connsiteY26" fmla="*/ 2395166 h 3926317"/>
              <a:gd name="connsiteX27" fmla="*/ 3206304 w 5070809"/>
              <a:gd name="connsiteY27" fmla="*/ 2349446 h 3926317"/>
              <a:gd name="connsiteX28" fmla="*/ 2906584 w 5070809"/>
              <a:gd name="connsiteY28" fmla="*/ 2252926 h 3926317"/>
              <a:gd name="connsiteX29" fmla="*/ 2804984 w 5070809"/>
              <a:gd name="connsiteY29" fmla="*/ 2207206 h 3926317"/>
              <a:gd name="connsiteX30" fmla="*/ 2733323 w 5070809"/>
              <a:gd name="connsiteY30" fmla="*/ 2220933 h 3926317"/>
              <a:gd name="connsiteX31" fmla="*/ 2648477 w 5070809"/>
              <a:gd name="connsiteY31" fmla="*/ 2420133 h 3926317"/>
              <a:gd name="connsiteX32" fmla="*/ 2262289 w 5070809"/>
              <a:gd name="connsiteY32" fmla="*/ 2902626 h 3926317"/>
              <a:gd name="connsiteX33" fmla="*/ 2151177 w 5070809"/>
              <a:gd name="connsiteY33" fmla="*/ 3367175 h 3926317"/>
              <a:gd name="connsiteX34" fmla="*/ 1883352 w 5070809"/>
              <a:gd name="connsiteY34" fmla="*/ 3419915 h 3926317"/>
              <a:gd name="connsiteX35" fmla="*/ 1601889 w 5070809"/>
              <a:gd name="connsiteY35" fmla="*/ 3572862 h 3926317"/>
              <a:gd name="connsiteX36" fmla="*/ 1366479 w 5070809"/>
              <a:gd name="connsiteY36" fmla="*/ 3299838 h 3926317"/>
              <a:gd name="connsiteX37" fmla="*/ 1144257 w 5070809"/>
              <a:gd name="connsiteY37" fmla="*/ 2936565 h 3926317"/>
              <a:gd name="connsiteX38" fmla="*/ 1530012 w 5070809"/>
              <a:gd name="connsiteY38" fmla="*/ 2452018 h 3926317"/>
              <a:gd name="connsiteX39" fmla="*/ 1841297 w 5070809"/>
              <a:gd name="connsiteY39" fmla="*/ 2036647 h 3926317"/>
              <a:gd name="connsiteX40" fmla="*/ 2103403 w 5070809"/>
              <a:gd name="connsiteY40" fmla="*/ 1573503 h 3926317"/>
              <a:gd name="connsiteX41" fmla="*/ 1709217 w 5070809"/>
              <a:gd name="connsiteY41" fmla="*/ 1294211 h 3926317"/>
              <a:gd name="connsiteX42" fmla="*/ 1299691 w 5070809"/>
              <a:gd name="connsiteY42" fmla="*/ 1552204 h 3926317"/>
              <a:gd name="connsiteX43" fmla="*/ 1377512 w 5070809"/>
              <a:gd name="connsiteY43" fmla="*/ 1824579 h 3926317"/>
              <a:gd name="connsiteX44" fmla="*/ 1163503 w 5070809"/>
              <a:gd name="connsiteY44" fmla="*/ 1947795 h 3926317"/>
              <a:gd name="connsiteX45" fmla="*/ 917070 w 5070809"/>
              <a:gd name="connsiteY45" fmla="*/ 1714332 h 3926317"/>
              <a:gd name="connsiteX46" fmla="*/ 560388 w 5070809"/>
              <a:gd name="connsiteY46" fmla="*/ 1720817 h 3926317"/>
              <a:gd name="connsiteX47" fmla="*/ 476082 w 5070809"/>
              <a:gd name="connsiteY47" fmla="*/ 1513294 h 3926317"/>
              <a:gd name="connsiteX48" fmla="*/ 125886 w 5070809"/>
              <a:gd name="connsiteY48" fmla="*/ 1416017 h 3926317"/>
              <a:gd name="connsiteX49" fmla="*/ 254607 w 5070809"/>
              <a:gd name="connsiteY49" fmla="*/ 744923 h 3926317"/>
              <a:gd name="connsiteX50" fmla="*/ 2874483 w 5070809"/>
              <a:gd name="connsiteY50" fmla="*/ 433313 h 3926317"/>
              <a:gd name="connsiteX51" fmla="*/ 3064064 w 5070809"/>
              <a:gd name="connsiteY51" fmla="*/ 688286 h 3926317"/>
              <a:gd name="connsiteX52" fmla="*/ 2714949 w 5070809"/>
              <a:gd name="connsiteY52" fmla="*/ 0 h 3926317"/>
              <a:gd name="connsiteX0" fmla="*/ 3539310 w 5095989"/>
              <a:gd name="connsiteY0" fmla="*/ 661481 h 3926317"/>
              <a:gd name="connsiteX1" fmla="*/ 3917284 w 5095989"/>
              <a:gd name="connsiteY1" fmla="*/ 642566 h 3926317"/>
              <a:gd name="connsiteX2" fmla="*/ 4338924 w 5095989"/>
              <a:gd name="connsiteY2" fmla="*/ 810206 h 3926317"/>
              <a:gd name="connsiteX3" fmla="*/ 4547204 w 5095989"/>
              <a:gd name="connsiteY3" fmla="*/ 1318206 h 3926317"/>
              <a:gd name="connsiteX4" fmla="*/ 4867244 w 5095989"/>
              <a:gd name="connsiteY4" fmla="*/ 1262326 h 3926317"/>
              <a:gd name="connsiteX5" fmla="*/ 4999324 w 5095989"/>
              <a:gd name="connsiteY5" fmla="*/ 1262326 h 3926317"/>
              <a:gd name="connsiteX6" fmla="*/ 5080604 w 5095989"/>
              <a:gd name="connsiteY6" fmla="*/ 1333446 h 3926317"/>
              <a:gd name="connsiteX7" fmla="*/ 5039964 w 5095989"/>
              <a:gd name="connsiteY7" fmla="*/ 1521406 h 3926317"/>
              <a:gd name="connsiteX8" fmla="*/ 5095844 w 5095989"/>
              <a:gd name="connsiteY8" fmla="*/ 1653486 h 3926317"/>
              <a:gd name="connsiteX9" fmla="*/ 5019644 w 5095989"/>
              <a:gd name="connsiteY9" fmla="*/ 1765246 h 3926317"/>
              <a:gd name="connsiteX10" fmla="*/ 4537044 w 5095989"/>
              <a:gd name="connsiteY10" fmla="*/ 2110686 h 3926317"/>
              <a:gd name="connsiteX11" fmla="*/ 4785964 w 5095989"/>
              <a:gd name="connsiteY11" fmla="*/ 2755846 h 3926317"/>
              <a:gd name="connsiteX12" fmla="*/ 4643724 w 5095989"/>
              <a:gd name="connsiteY12" fmla="*/ 3070806 h 3926317"/>
              <a:gd name="connsiteX13" fmla="*/ 4516724 w 5095989"/>
              <a:gd name="connsiteY13" fmla="*/ 3106366 h 3926317"/>
              <a:gd name="connsiteX14" fmla="*/ 3830924 w 5095989"/>
              <a:gd name="connsiteY14" fmla="*/ 3202886 h 3926317"/>
              <a:gd name="connsiteX15" fmla="*/ 3510884 w 5095989"/>
              <a:gd name="connsiteY15" fmla="*/ 3207966 h 3926317"/>
              <a:gd name="connsiteX16" fmla="*/ 3307684 w 5095989"/>
              <a:gd name="connsiteY16" fmla="*/ 3492446 h 3926317"/>
              <a:gd name="connsiteX17" fmla="*/ 3216244 w 5095989"/>
              <a:gd name="connsiteY17" fmla="*/ 3583886 h 3926317"/>
              <a:gd name="connsiteX18" fmla="*/ 3063844 w 5095989"/>
              <a:gd name="connsiteY18" fmla="*/ 3675326 h 3926317"/>
              <a:gd name="connsiteX19" fmla="*/ 2926684 w 5095989"/>
              <a:gd name="connsiteY19" fmla="*/ 3873446 h 3926317"/>
              <a:gd name="connsiteX20" fmla="*/ 2896204 w 5095989"/>
              <a:gd name="connsiteY20" fmla="*/ 3919166 h 3926317"/>
              <a:gd name="connsiteX21" fmla="*/ 2652364 w 5095989"/>
              <a:gd name="connsiteY21" fmla="*/ 3751526 h 3926317"/>
              <a:gd name="connsiteX22" fmla="*/ 2657444 w 5095989"/>
              <a:gd name="connsiteY22" fmla="*/ 3660086 h 3926317"/>
              <a:gd name="connsiteX23" fmla="*/ 2708244 w 5095989"/>
              <a:gd name="connsiteY23" fmla="*/ 3441646 h 3926317"/>
              <a:gd name="connsiteX24" fmla="*/ 2967324 w 5095989"/>
              <a:gd name="connsiteY24" fmla="*/ 2989526 h 3926317"/>
              <a:gd name="connsiteX25" fmla="*/ 3251804 w 5095989"/>
              <a:gd name="connsiteY25" fmla="*/ 2476446 h 3926317"/>
              <a:gd name="connsiteX26" fmla="*/ 3282284 w 5095989"/>
              <a:gd name="connsiteY26" fmla="*/ 2395166 h 3926317"/>
              <a:gd name="connsiteX27" fmla="*/ 3231484 w 5095989"/>
              <a:gd name="connsiteY27" fmla="*/ 2349446 h 3926317"/>
              <a:gd name="connsiteX28" fmla="*/ 2931764 w 5095989"/>
              <a:gd name="connsiteY28" fmla="*/ 2252926 h 3926317"/>
              <a:gd name="connsiteX29" fmla="*/ 2830164 w 5095989"/>
              <a:gd name="connsiteY29" fmla="*/ 2207206 h 3926317"/>
              <a:gd name="connsiteX30" fmla="*/ 2758503 w 5095989"/>
              <a:gd name="connsiteY30" fmla="*/ 2220933 h 3926317"/>
              <a:gd name="connsiteX31" fmla="*/ 2673657 w 5095989"/>
              <a:gd name="connsiteY31" fmla="*/ 2420133 h 3926317"/>
              <a:gd name="connsiteX32" fmla="*/ 2287469 w 5095989"/>
              <a:gd name="connsiteY32" fmla="*/ 2902626 h 3926317"/>
              <a:gd name="connsiteX33" fmla="*/ 2176357 w 5095989"/>
              <a:gd name="connsiteY33" fmla="*/ 3367175 h 3926317"/>
              <a:gd name="connsiteX34" fmla="*/ 1908532 w 5095989"/>
              <a:gd name="connsiteY34" fmla="*/ 3419915 h 3926317"/>
              <a:gd name="connsiteX35" fmla="*/ 1627069 w 5095989"/>
              <a:gd name="connsiteY35" fmla="*/ 3572862 h 3926317"/>
              <a:gd name="connsiteX36" fmla="*/ 1391659 w 5095989"/>
              <a:gd name="connsiteY36" fmla="*/ 3299838 h 3926317"/>
              <a:gd name="connsiteX37" fmla="*/ 1169437 w 5095989"/>
              <a:gd name="connsiteY37" fmla="*/ 2936565 h 3926317"/>
              <a:gd name="connsiteX38" fmla="*/ 1555192 w 5095989"/>
              <a:gd name="connsiteY38" fmla="*/ 2452018 h 3926317"/>
              <a:gd name="connsiteX39" fmla="*/ 1866477 w 5095989"/>
              <a:gd name="connsiteY39" fmla="*/ 2036647 h 3926317"/>
              <a:gd name="connsiteX40" fmla="*/ 2128583 w 5095989"/>
              <a:gd name="connsiteY40" fmla="*/ 1573503 h 3926317"/>
              <a:gd name="connsiteX41" fmla="*/ 1734397 w 5095989"/>
              <a:gd name="connsiteY41" fmla="*/ 1294211 h 3926317"/>
              <a:gd name="connsiteX42" fmla="*/ 1324871 w 5095989"/>
              <a:gd name="connsiteY42" fmla="*/ 1552204 h 3926317"/>
              <a:gd name="connsiteX43" fmla="*/ 1402692 w 5095989"/>
              <a:gd name="connsiteY43" fmla="*/ 1824579 h 3926317"/>
              <a:gd name="connsiteX44" fmla="*/ 1188683 w 5095989"/>
              <a:gd name="connsiteY44" fmla="*/ 1947795 h 3926317"/>
              <a:gd name="connsiteX45" fmla="*/ 942250 w 5095989"/>
              <a:gd name="connsiteY45" fmla="*/ 1714332 h 3926317"/>
              <a:gd name="connsiteX46" fmla="*/ 585568 w 5095989"/>
              <a:gd name="connsiteY46" fmla="*/ 1720817 h 3926317"/>
              <a:gd name="connsiteX47" fmla="*/ 501262 w 5095989"/>
              <a:gd name="connsiteY47" fmla="*/ 1513294 h 3926317"/>
              <a:gd name="connsiteX48" fmla="*/ 151066 w 5095989"/>
              <a:gd name="connsiteY48" fmla="*/ 1416017 h 3926317"/>
              <a:gd name="connsiteX49" fmla="*/ 60275 w 5095989"/>
              <a:gd name="connsiteY49" fmla="*/ 929634 h 3926317"/>
              <a:gd name="connsiteX50" fmla="*/ 279787 w 5095989"/>
              <a:gd name="connsiteY50" fmla="*/ 744923 h 3926317"/>
              <a:gd name="connsiteX51" fmla="*/ 2899663 w 5095989"/>
              <a:gd name="connsiteY51" fmla="*/ 433313 h 3926317"/>
              <a:gd name="connsiteX52" fmla="*/ 3089244 w 5095989"/>
              <a:gd name="connsiteY52" fmla="*/ 688286 h 3926317"/>
              <a:gd name="connsiteX53" fmla="*/ 2740129 w 5095989"/>
              <a:gd name="connsiteY53" fmla="*/ 0 h 3926317"/>
              <a:gd name="connsiteX0" fmla="*/ 3473330 w 5030009"/>
              <a:gd name="connsiteY0" fmla="*/ 661481 h 3926317"/>
              <a:gd name="connsiteX1" fmla="*/ 3851304 w 5030009"/>
              <a:gd name="connsiteY1" fmla="*/ 642566 h 3926317"/>
              <a:gd name="connsiteX2" fmla="*/ 4272944 w 5030009"/>
              <a:gd name="connsiteY2" fmla="*/ 810206 h 3926317"/>
              <a:gd name="connsiteX3" fmla="*/ 4481224 w 5030009"/>
              <a:gd name="connsiteY3" fmla="*/ 1318206 h 3926317"/>
              <a:gd name="connsiteX4" fmla="*/ 4801264 w 5030009"/>
              <a:gd name="connsiteY4" fmla="*/ 1262326 h 3926317"/>
              <a:gd name="connsiteX5" fmla="*/ 4933344 w 5030009"/>
              <a:gd name="connsiteY5" fmla="*/ 1262326 h 3926317"/>
              <a:gd name="connsiteX6" fmla="*/ 5014624 w 5030009"/>
              <a:gd name="connsiteY6" fmla="*/ 1333446 h 3926317"/>
              <a:gd name="connsiteX7" fmla="*/ 4973984 w 5030009"/>
              <a:gd name="connsiteY7" fmla="*/ 1521406 h 3926317"/>
              <a:gd name="connsiteX8" fmla="*/ 5029864 w 5030009"/>
              <a:gd name="connsiteY8" fmla="*/ 1653486 h 3926317"/>
              <a:gd name="connsiteX9" fmla="*/ 4953664 w 5030009"/>
              <a:gd name="connsiteY9" fmla="*/ 1765246 h 3926317"/>
              <a:gd name="connsiteX10" fmla="*/ 4471064 w 5030009"/>
              <a:gd name="connsiteY10" fmla="*/ 2110686 h 3926317"/>
              <a:gd name="connsiteX11" fmla="*/ 4719984 w 5030009"/>
              <a:gd name="connsiteY11" fmla="*/ 2755846 h 3926317"/>
              <a:gd name="connsiteX12" fmla="*/ 4577744 w 5030009"/>
              <a:gd name="connsiteY12" fmla="*/ 3070806 h 3926317"/>
              <a:gd name="connsiteX13" fmla="*/ 4450744 w 5030009"/>
              <a:gd name="connsiteY13" fmla="*/ 3106366 h 3926317"/>
              <a:gd name="connsiteX14" fmla="*/ 3764944 w 5030009"/>
              <a:gd name="connsiteY14" fmla="*/ 3202886 h 3926317"/>
              <a:gd name="connsiteX15" fmla="*/ 3444904 w 5030009"/>
              <a:gd name="connsiteY15" fmla="*/ 3207966 h 3926317"/>
              <a:gd name="connsiteX16" fmla="*/ 3241704 w 5030009"/>
              <a:gd name="connsiteY16" fmla="*/ 3492446 h 3926317"/>
              <a:gd name="connsiteX17" fmla="*/ 3150264 w 5030009"/>
              <a:gd name="connsiteY17" fmla="*/ 3583886 h 3926317"/>
              <a:gd name="connsiteX18" fmla="*/ 2997864 w 5030009"/>
              <a:gd name="connsiteY18" fmla="*/ 3675326 h 3926317"/>
              <a:gd name="connsiteX19" fmla="*/ 2860704 w 5030009"/>
              <a:gd name="connsiteY19" fmla="*/ 3873446 h 3926317"/>
              <a:gd name="connsiteX20" fmla="*/ 2830224 w 5030009"/>
              <a:gd name="connsiteY20" fmla="*/ 3919166 h 3926317"/>
              <a:gd name="connsiteX21" fmla="*/ 2586384 w 5030009"/>
              <a:gd name="connsiteY21" fmla="*/ 3751526 h 3926317"/>
              <a:gd name="connsiteX22" fmla="*/ 2591464 w 5030009"/>
              <a:gd name="connsiteY22" fmla="*/ 3660086 h 3926317"/>
              <a:gd name="connsiteX23" fmla="*/ 2642264 w 5030009"/>
              <a:gd name="connsiteY23" fmla="*/ 3441646 h 3926317"/>
              <a:gd name="connsiteX24" fmla="*/ 2901344 w 5030009"/>
              <a:gd name="connsiteY24" fmla="*/ 2989526 h 3926317"/>
              <a:gd name="connsiteX25" fmla="*/ 3185824 w 5030009"/>
              <a:gd name="connsiteY25" fmla="*/ 2476446 h 3926317"/>
              <a:gd name="connsiteX26" fmla="*/ 3216304 w 5030009"/>
              <a:gd name="connsiteY26" fmla="*/ 2395166 h 3926317"/>
              <a:gd name="connsiteX27" fmla="*/ 3165504 w 5030009"/>
              <a:gd name="connsiteY27" fmla="*/ 2349446 h 3926317"/>
              <a:gd name="connsiteX28" fmla="*/ 2865784 w 5030009"/>
              <a:gd name="connsiteY28" fmla="*/ 2252926 h 3926317"/>
              <a:gd name="connsiteX29" fmla="*/ 2764184 w 5030009"/>
              <a:gd name="connsiteY29" fmla="*/ 2207206 h 3926317"/>
              <a:gd name="connsiteX30" fmla="*/ 2692523 w 5030009"/>
              <a:gd name="connsiteY30" fmla="*/ 2220933 h 3926317"/>
              <a:gd name="connsiteX31" fmla="*/ 2607677 w 5030009"/>
              <a:gd name="connsiteY31" fmla="*/ 2420133 h 3926317"/>
              <a:gd name="connsiteX32" fmla="*/ 2221489 w 5030009"/>
              <a:gd name="connsiteY32" fmla="*/ 2902626 h 3926317"/>
              <a:gd name="connsiteX33" fmla="*/ 2110377 w 5030009"/>
              <a:gd name="connsiteY33" fmla="*/ 3367175 h 3926317"/>
              <a:gd name="connsiteX34" fmla="*/ 1842552 w 5030009"/>
              <a:gd name="connsiteY34" fmla="*/ 3419915 h 3926317"/>
              <a:gd name="connsiteX35" fmla="*/ 1561089 w 5030009"/>
              <a:gd name="connsiteY35" fmla="*/ 3572862 h 3926317"/>
              <a:gd name="connsiteX36" fmla="*/ 1325679 w 5030009"/>
              <a:gd name="connsiteY36" fmla="*/ 3299838 h 3926317"/>
              <a:gd name="connsiteX37" fmla="*/ 1103457 w 5030009"/>
              <a:gd name="connsiteY37" fmla="*/ 2936565 h 3926317"/>
              <a:gd name="connsiteX38" fmla="*/ 1489212 w 5030009"/>
              <a:gd name="connsiteY38" fmla="*/ 2452018 h 3926317"/>
              <a:gd name="connsiteX39" fmla="*/ 1800497 w 5030009"/>
              <a:gd name="connsiteY39" fmla="*/ 2036647 h 3926317"/>
              <a:gd name="connsiteX40" fmla="*/ 2062603 w 5030009"/>
              <a:gd name="connsiteY40" fmla="*/ 1573503 h 3926317"/>
              <a:gd name="connsiteX41" fmla="*/ 1668417 w 5030009"/>
              <a:gd name="connsiteY41" fmla="*/ 1294211 h 3926317"/>
              <a:gd name="connsiteX42" fmla="*/ 1258891 w 5030009"/>
              <a:gd name="connsiteY42" fmla="*/ 1552204 h 3926317"/>
              <a:gd name="connsiteX43" fmla="*/ 1336712 w 5030009"/>
              <a:gd name="connsiteY43" fmla="*/ 1824579 h 3926317"/>
              <a:gd name="connsiteX44" fmla="*/ 1122703 w 5030009"/>
              <a:gd name="connsiteY44" fmla="*/ 1947795 h 3926317"/>
              <a:gd name="connsiteX45" fmla="*/ 876270 w 5030009"/>
              <a:gd name="connsiteY45" fmla="*/ 1714332 h 3926317"/>
              <a:gd name="connsiteX46" fmla="*/ 519588 w 5030009"/>
              <a:gd name="connsiteY46" fmla="*/ 1720817 h 3926317"/>
              <a:gd name="connsiteX47" fmla="*/ 435282 w 5030009"/>
              <a:gd name="connsiteY47" fmla="*/ 1513294 h 3926317"/>
              <a:gd name="connsiteX48" fmla="*/ 85086 w 5030009"/>
              <a:gd name="connsiteY48" fmla="*/ 1416017 h 3926317"/>
              <a:gd name="connsiteX49" fmla="*/ 143453 w 5030009"/>
              <a:gd name="connsiteY49" fmla="*/ 897209 h 3926317"/>
              <a:gd name="connsiteX50" fmla="*/ 213807 w 5030009"/>
              <a:gd name="connsiteY50" fmla="*/ 744923 h 3926317"/>
              <a:gd name="connsiteX51" fmla="*/ 2833683 w 5030009"/>
              <a:gd name="connsiteY51" fmla="*/ 433313 h 3926317"/>
              <a:gd name="connsiteX52" fmla="*/ 3023264 w 5030009"/>
              <a:gd name="connsiteY52" fmla="*/ 688286 h 3926317"/>
              <a:gd name="connsiteX53" fmla="*/ 2674149 w 5030009"/>
              <a:gd name="connsiteY53" fmla="*/ 0 h 3926317"/>
              <a:gd name="connsiteX0" fmla="*/ 3413161 w 4969840"/>
              <a:gd name="connsiteY0" fmla="*/ 661481 h 3926317"/>
              <a:gd name="connsiteX1" fmla="*/ 3791135 w 4969840"/>
              <a:gd name="connsiteY1" fmla="*/ 642566 h 3926317"/>
              <a:gd name="connsiteX2" fmla="*/ 4212775 w 4969840"/>
              <a:gd name="connsiteY2" fmla="*/ 810206 h 3926317"/>
              <a:gd name="connsiteX3" fmla="*/ 4421055 w 4969840"/>
              <a:gd name="connsiteY3" fmla="*/ 1318206 h 3926317"/>
              <a:gd name="connsiteX4" fmla="*/ 4741095 w 4969840"/>
              <a:gd name="connsiteY4" fmla="*/ 1262326 h 3926317"/>
              <a:gd name="connsiteX5" fmla="*/ 4873175 w 4969840"/>
              <a:gd name="connsiteY5" fmla="*/ 1262326 h 3926317"/>
              <a:gd name="connsiteX6" fmla="*/ 4954455 w 4969840"/>
              <a:gd name="connsiteY6" fmla="*/ 1333446 h 3926317"/>
              <a:gd name="connsiteX7" fmla="*/ 4913815 w 4969840"/>
              <a:gd name="connsiteY7" fmla="*/ 1521406 h 3926317"/>
              <a:gd name="connsiteX8" fmla="*/ 4969695 w 4969840"/>
              <a:gd name="connsiteY8" fmla="*/ 1653486 h 3926317"/>
              <a:gd name="connsiteX9" fmla="*/ 4893495 w 4969840"/>
              <a:gd name="connsiteY9" fmla="*/ 1765246 h 3926317"/>
              <a:gd name="connsiteX10" fmla="*/ 4410895 w 4969840"/>
              <a:gd name="connsiteY10" fmla="*/ 2110686 h 3926317"/>
              <a:gd name="connsiteX11" fmla="*/ 4659815 w 4969840"/>
              <a:gd name="connsiteY11" fmla="*/ 2755846 h 3926317"/>
              <a:gd name="connsiteX12" fmla="*/ 4517575 w 4969840"/>
              <a:gd name="connsiteY12" fmla="*/ 3070806 h 3926317"/>
              <a:gd name="connsiteX13" fmla="*/ 4390575 w 4969840"/>
              <a:gd name="connsiteY13" fmla="*/ 3106366 h 3926317"/>
              <a:gd name="connsiteX14" fmla="*/ 3704775 w 4969840"/>
              <a:gd name="connsiteY14" fmla="*/ 3202886 h 3926317"/>
              <a:gd name="connsiteX15" fmla="*/ 3384735 w 4969840"/>
              <a:gd name="connsiteY15" fmla="*/ 3207966 h 3926317"/>
              <a:gd name="connsiteX16" fmla="*/ 3181535 w 4969840"/>
              <a:gd name="connsiteY16" fmla="*/ 3492446 h 3926317"/>
              <a:gd name="connsiteX17" fmla="*/ 3090095 w 4969840"/>
              <a:gd name="connsiteY17" fmla="*/ 3583886 h 3926317"/>
              <a:gd name="connsiteX18" fmla="*/ 2937695 w 4969840"/>
              <a:gd name="connsiteY18" fmla="*/ 3675326 h 3926317"/>
              <a:gd name="connsiteX19" fmla="*/ 2800535 w 4969840"/>
              <a:gd name="connsiteY19" fmla="*/ 3873446 h 3926317"/>
              <a:gd name="connsiteX20" fmla="*/ 2770055 w 4969840"/>
              <a:gd name="connsiteY20" fmla="*/ 3919166 h 3926317"/>
              <a:gd name="connsiteX21" fmla="*/ 2526215 w 4969840"/>
              <a:gd name="connsiteY21" fmla="*/ 3751526 h 3926317"/>
              <a:gd name="connsiteX22" fmla="*/ 2531295 w 4969840"/>
              <a:gd name="connsiteY22" fmla="*/ 3660086 h 3926317"/>
              <a:gd name="connsiteX23" fmla="*/ 2582095 w 4969840"/>
              <a:gd name="connsiteY23" fmla="*/ 3441646 h 3926317"/>
              <a:gd name="connsiteX24" fmla="*/ 2841175 w 4969840"/>
              <a:gd name="connsiteY24" fmla="*/ 2989526 h 3926317"/>
              <a:gd name="connsiteX25" fmla="*/ 3125655 w 4969840"/>
              <a:gd name="connsiteY25" fmla="*/ 2476446 h 3926317"/>
              <a:gd name="connsiteX26" fmla="*/ 3156135 w 4969840"/>
              <a:gd name="connsiteY26" fmla="*/ 2395166 h 3926317"/>
              <a:gd name="connsiteX27" fmla="*/ 3105335 w 4969840"/>
              <a:gd name="connsiteY27" fmla="*/ 2349446 h 3926317"/>
              <a:gd name="connsiteX28" fmla="*/ 2805615 w 4969840"/>
              <a:gd name="connsiteY28" fmla="*/ 2252926 h 3926317"/>
              <a:gd name="connsiteX29" fmla="*/ 2704015 w 4969840"/>
              <a:gd name="connsiteY29" fmla="*/ 2207206 h 3926317"/>
              <a:gd name="connsiteX30" fmla="*/ 2632354 w 4969840"/>
              <a:gd name="connsiteY30" fmla="*/ 2220933 h 3926317"/>
              <a:gd name="connsiteX31" fmla="*/ 2547508 w 4969840"/>
              <a:gd name="connsiteY31" fmla="*/ 2420133 h 3926317"/>
              <a:gd name="connsiteX32" fmla="*/ 2161320 w 4969840"/>
              <a:gd name="connsiteY32" fmla="*/ 2902626 h 3926317"/>
              <a:gd name="connsiteX33" fmla="*/ 2050208 w 4969840"/>
              <a:gd name="connsiteY33" fmla="*/ 3367175 h 3926317"/>
              <a:gd name="connsiteX34" fmla="*/ 1782383 w 4969840"/>
              <a:gd name="connsiteY34" fmla="*/ 3419915 h 3926317"/>
              <a:gd name="connsiteX35" fmla="*/ 1500920 w 4969840"/>
              <a:gd name="connsiteY35" fmla="*/ 3572862 h 3926317"/>
              <a:gd name="connsiteX36" fmla="*/ 1265510 w 4969840"/>
              <a:gd name="connsiteY36" fmla="*/ 3299838 h 3926317"/>
              <a:gd name="connsiteX37" fmla="*/ 1043288 w 4969840"/>
              <a:gd name="connsiteY37" fmla="*/ 2936565 h 3926317"/>
              <a:gd name="connsiteX38" fmla="*/ 1429043 w 4969840"/>
              <a:gd name="connsiteY38" fmla="*/ 2452018 h 3926317"/>
              <a:gd name="connsiteX39" fmla="*/ 1740328 w 4969840"/>
              <a:gd name="connsiteY39" fmla="*/ 2036647 h 3926317"/>
              <a:gd name="connsiteX40" fmla="*/ 2002434 w 4969840"/>
              <a:gd name="connsiteY40" fmla="*/ 1573503 h 3926317"/>
              <a:gd name="connsiteX41" fmla="*/ 1608248 w 4969840"/>
              <a:gd name="connsiteY41" fmla="*/ 1294211 h 3926317"/>
              <a:gd name="connsiteX42" fmla="*/ 1198722 w 4969840"/>
              <a:gd name="connsiteY42" fmla="*/ 1552204 h 3926317"/>
              <a:gd name="connsiteX43" fmla="*/ 1276543 w 4969840"/>
              <a:gd name="connsiteY43" fmla="*/ 1824579 h 3926317"/>
              <a:gd name="connsiteX44" fmla="*/ 1062534 w 4969840"/>
              <a:gd name="connsiteY44" fmla="*/ 1947795 h 3926317"/>
              <a:gd name="connsiteX45" fmla="*/ 816101 w 4969840"/>
              <a:gd name="connsiteY45" fmla="*/ 1714332 h 3926317"/>
              <a:gd name="connsiteX46" fmla="*/ 459419 w 4969840"/>
              <a:gd name="connsiteY46" fmla="*/ 1720817 h 3926317"/>
              <a:gd name="connsiteX47" fmla="*/ 375113 w 4969840"/>
              <a:gd name="connsiteY47" fmla="*/ 1513294 h 3926317"/>
              <a:gd name="connsiteX48" fmla="*/ 24917 w 4969840"/>
              <a:gd name="connsiteY48" fmla="*/ 1416017 h 3926317"/>
              <a:gd name="connsiteX49" fmla="*/ 83284 w 4969840"/>
              <a:gd name="connsiteY49" fmla="*/ 897209 h 3926317"/>
              <a:gd name="connsiteX50" fmla="*/ 575170 w 4969840"/>
              <a:gd name="connsiteY50" fmla="*/ 446608 h 3926317"/>
              <a:gd name="connsiteX51" fmla="*/ 2773514 w 4969840"/>
              <a:gd name="connsiteY51" fmla="*/ 433313 h 3926317"/>
              <a:gd name="connsiteX52" fmla="*/ 2963095 w 4969840"/>
              <a:gd name="connsiteY52" fmla="*/ 688286 h 3926317"/>
              <a:gd name="connsiteX53" fmla="*/ 2613980 w 4969840"/>
              <a:gd name="connsiteY53" fmla="*/ 0 h 3926317"/>
              <a:gd name="connsiteX0" fmla="*/ 3407214 w 4963893"/>
              <a:gd name="connsiteY0" fmla="*/ 661481 h 3926317"/>
              <a:gd name="connsiteX1" fmla="*/ 3785188 w 4963893"/>
              <a:gd name="connsiteY1" fmla="*/ 642566 h 3926317"/>
              <a:gd name="connsiteX2" fmla="*/ 4206828 w 4963893"/>
              <a:gd name="connsiteY2" fmla="*/ 810206 h 3926317"/>
              <a:gd name="connsiteX3" fmla="*/ 4415108 w 4963893"/>
              <a:gd name="connsiteY3" fmla="*/ 1318206 h 3926317"/>
              <a:gd name="connsiteX4" fmla="*/ 4735148 w 4963893"/>
              <a:gd name="connsiteY4" fmla="*/ 1262326 h 3926317"/>
              <a:gd name="connsiteX5" fmla="*/ 4867228 w 4963893"/>
              <a:gd name="connsiteY5" fmla="*/ 1262326 h 3926317"/>
              <a:gd name="connsiteX6" fmla="*/ 4948508 w 4963893"/>
              <a:gd name="connsiteY6" fmla="*/ 1333446 h 3926317"/>
              <a:gd name="connsiteX7" fmla="*/ 4907868 w 4963893"/>
              <a:gd name="connsiteY7" fmla="*/ 1521406 h 3926317"/>
              <a:gd name="connsiteX8" fmla="*/ 4963748 w 4963893"/>
              <a:gd name="connsiteY8" fmla="*/ 1653486 h 3926317"/>
              <a:gd name="connsiteX9" fmla="*/ 4887548 w 4963893"/>
              <a:gd name="connsiteY9" fmla="*/ 1765246 h 3926317"/>
              <a:gd name="connsiteX10" fmla="*/ 4404948 w 4963893"/>
              <a:gd name="connsiteY10" fmla="*/ 2110686 h 3926317"/>
              <a:gd name="connsiteX11" fmla="*/ 4653868 w 4963893"/>
              <a:gd name="connsiteY11" fmla="*/ 2755846 h 3926317"/>
              <a:gd name="connsiteX12" fmla="*/ 4511628 w 4963893"/>
              <a:gd name="connsiteY12" fmla="*/ 3070806 h 3926317"/>
              <a:gd name="connsiteX13" fmla="*/ 4384628 w 4963893"/>
              <a:gd name="connsiteY13" fmla="*/ 3106366 h 3926317"/>
              <a:gd name="connsiteX14" fmla="*/ 3698828 w 4963893"/>
              <a:gd name="connsiteY14" fmla="*/ 3202886 h 3926317"/>
              <a:gd name="connsiteX15" fmla="*/ 3378788 w 4963893"/>
              <a:gd name="connsiteY15" fmla="*/ 3207966 h 3926317"/>
              <a:gd name="connsiteX16" fmla="*/ 3175588 w 4963893"/>
              <a:gd name="connsiteY16" fmla="*/ 3492446 h 3926317"/>
              <a:gd name="connsiteX17" fmla="*/ 3084148 w 4963893"/>
              <a:gd name="connsiteY17" fmla="*/ 3583886 h 3926317"/>
              <a:gd name="connsiteX18" fmla="*/ 2931748 w 4963893"/>
              <a:gd name="connsiteY18" fmla="*/ 3675326 h 3926317"/>
              <a:gd name="connsiteX19" fmla="*/ 2794588 w 4963893"/>
              <a:gd name="connsiteY19" fmla="*/ 3873446 h 3926317"/>
              <a:gd name="connsiteX20" fmla="*/ 2764108 w 4963893"/>
              <a:gd name="connsiteY20" fmla="*/ 3919166 h 3926317"/>
              <a:gd name="connsiteX21" fmla="*/ 2520268 w 4963893"/>
              <a:gd name="connsiteY21" fmla="*/ 3751526 h 3926317"/>
              <a:gd name="connsiteX22" fmla="*/ 2525348 w 4963893"/>
              <a:gd name="connsiteY22" fmla="*/ 3660086 h 3926317"/>
              <a:gd name="connsiteX23" fmla="*/ 2576148 w 4963893"/>
              <a:gd name="connsiteY23" fmla="*/ 3441646 h 3926317"/>
              <a:gd name="connsiteX24" fmla="*/ 2835228 w 4963893"/>
              <a:gd name="connsiteY24" fmla="*/ 2989526 h 3926317"/>
              <a:gd name="connsiteX25" fmla="*/ 3119708 w 4963893"/>
              <a:gd name="connsiteY25" fmla="*/ 2476446 h 3926317"/>
              <a:gd name="connsiteX26" fmla="*/ 3150188 w 4963893"/>
              <a:gd name="connsiteY26" fmla="*/ 2395166 h 3926317"/>
              <a:gd name="connsiteX27" fmla="*/ 3099388 w 4963893"/>
              <a:gd name="connsiteY27" fmla="*/ 2349446 h 3926317"/>
              <a:gd name="connsiteX28" fmla="*/ 2799668 w 4963893"/>
              <a:gd name="connsiteY28" fmla="*/ 2252926 h 3926317"/>
              <a:gd name="connsiteX29" fmla="*/ 2698068 w 4963893"/>
              <a:gd name="connsiteY29" fmla="*/ 2207206 h 3926317"/>
              <a:gd name="connsiteX30" fmla="*/ 2626407 w 4963893"/>
              <a:gd name="connsiteY30" fmla="*/ 2220933 h 3926317"/>
              <a:gd name="connsiteX31" fmla="*/ 2541561 w 4963893"/>
              <a:gd name="connsiteY31" fmla="*/ 2420133 h 3926317"/>
              <a:gd name="connsiteX32" fmla="*/ 2155373 w 4963893"/>
              <a:gd name="connsiteY32" fmla="*/ 2902626 h 3926317"/>
              <a:gd name="connsiteX33" fmla="*/ 2044261 w 4963893"/>
              <a:gd name="connsiteY33" fmla="*/ 3367175 h 3926317"/>
              <a:gd name="connsiteX34" fmla="*/ 1776436 w 4963893"/>
              <a:gd name="connsiteY34" fmla="*/ 3419915 h 3926317"/>
              <a:gd name="connsiteX35" fmla="*/ 1494973 w 4963893"/>
              <a:gd name="connsiteY35" fmla="*/ 3572862 h 3926317"/>
              <a:gd name="connsiteX36" fmla="*/ 1259563 w 4963893"/>
              <a:gd name="connsiteY36" fmla="*/ 3299838 h 3926317"/>
              <a:gd name="connsiteX37" fmla="*/ 1037341 w 4963893"/>
              <a:gd name="connsiteY37" fmla="*/ 2936565 h 3926317"/>
              <a:gd name="connsiteX38" fmla="*/ 1423096 w 4963893"/>
              <a:gd name="connsiteY38" fmla="*/ 2452018 h 3926317"/>
              <a:gd name="connsiteX39" fmla="*/ 1734381 w 4963893"/>
              <a:gd name="connsiteY39" fmla="*/ 2036647 h 3926317"/>
              <a:gd name="connsiteX40" fmla="*/ 1996487 w 4963893"/>
              <a:gd name="connsiteY40" fmla="*/ 1573503 h 3926317"/>
              <a:gd name="connsiteX41" fmla="*/ 1602301 w 4963893"/>
              <a:gd name="connsiteY41" fmla="*/ 1294211 h 3926317"/>
              <a:gd name="connsiteX42" fmla="*/ 1192775 w 4963893"/>
              <a:gd name="connsiteY42" fmla="*/ 1552204 h 3926317"/>
              <a:gd name="connsiteX43" fmla="*/ 1270596 w 4963893"/>
              <a:gd name="connsiteY43" fmla="*/ 1824579 h 3926317"/>
              <a:gd name="connsiteX44" fmla="*/ 1056587 w 4963893"/>
              <a:gd name="connsiteY44" fmla="*/ 1947795 h 3926317"/>
              <a:gd name="connsiteX45" fmla="*/ 810154 w 4963893"/>
              <a:gd name="connsiteY45" fmla="*/ 1714332 h 3926317"/>
              <a:gd name="connsiteX46" fmla="*/ 453472 w 4963893"/>
              <a:gd name="connsiteY46" fmla="*/ 1720817 h 3926317"/>
              <a:gd name="connsiteX47" fmla="*/ 369166 w 4963893"/>
              <a:gd name="connsiteY47" fmla="*/ 1513294 h 3926317"/>
              <a:gd name="connsiteX48" fmla="*/ 18970 w 4963893"/>
              <a:gd name="connsiteY48" fmla="*/ 1416017 h 3926317"/>
              <a:gd name="connsiteX49" fmla="*/ 129218 w 4963893"/>
              <a:gd name="connsiteY49" fmla="*/ 754536 h 3926317"/>
              <a:gd name="connsiteX50" fmla="*/ 569223 w 4963893"/>
              <a:gd name="connsiteY50" fmla="*/ 446608 h 3926317"/>
              <a:gd name="connsiteX51" fmla="*/ 2767567 w 4963893"/>
              <a:gd name="connsiteY51" fmla="*/ 433313 h 3926317"/>
              <a:gd name="connsiteX52" fmla="*/ 2957148 w 4963893"/>
              <a:gd name="connsiteY52" fmla="*/ 688286 h 3926317"/>
              <a:gd name="connsiteX53" fmla="*/ 2608033 w 4963893"/>
              <a:gd name="connsiteY53" fmla="*/ 0 h 3926317"/>
              <a:gd name="connsiteX0" fmla="*/ 3407214 w 4963893"/>
              <a:gd name="connsiteY0" fmla="*/ 661481 h 3926317"/>
              <a:gd name="connsiteX1" fmla="*/ 3785188 w 4963893"/>
              <a:gd name="connsiteY1" fmla="*/ 642566 h 3926317"/>
              <a:gd name="connsiteX2" fmla="*/ 4206828 w 4963893"/>
              <a:gd name="connsiteY2" fmla="*/ 810206 h 3926317"/>
              <a:gd name="connsiteX3" fmla="*/ 4415108 w 4963893"/>
              <a:gd name="connsiteY3" fmla="*/ 1318206 h 3926317"/>
              <a:gd name="connsiteX4" fmla="*/ 4735148 w 4963893"/>
              <a:gd name="connsiteY4" fmla="*/ 1262326 h 3926317"/>
              <a:gd name="connsiteX5" fmla="*/ 4867228 w 4963893"/>
              <a:gd name="connsiteY5" fmla="*/ 1262326 h 3926317"/>
              <a:gd name="connsiteX6" fmla="*/ 4948508 w 4963893"/>
              <a:gd name="connsiteY6" fmla="*/ 1333446 h 3926317"/>
              <a:gd name="connsiteX7" fmla="*/ 4907868 w 4963893"/>
              <a:gd name="connsiteY7" fmla="*/ 1521406 h 3926317"/>
              <a:gd name="connsiteX8" fmla="*/ 4963748 w 4963893"/>
              <a:gd name="connsiteY8" fmla="*/ 1653486 h 3926317"/>
              <a:gd name="connsiteX9" fmla="*/ 4887548 w 4963893"/>
              <a:gd name="connsiteY9" fmla="*/ 1765246 h 3926317"/>
              <a:gd name="connsiteX10" fmla="*/ 4404948 w 4963893"/>
              <a:gd name="connsiteY10" fmla="*/ 2110686 h 3926317"/>
              <a:gd name="connsiteX11" fmla="*/ 4653868 w 4963893"/>
              <a:gd name="connsiteY11" fmla="*/ 2755846 h 3926317"/>
              <a:gd name="connsiteX12" fmla="*/ 4511628 w 4963893"/>
              <a:gd name="connsiteY12" fmla="*/ 3070806 h 3926317"/>
              <a:gd name="connsiteX13" fmla="*/ 4384628 w 4963893"/>
              <a:gd name="connsiteY13" fmla="*/ 3106366 h 3926317"/>
              <a:gd name="connsiteX14" fmla="*/ 3698828 w 4963893"/>
              <a:gd name="connsiteY14" fmla="*/ 3202886 h 3926317"/>
              <a:gd name="connsiteX15" fmla="*/ 3378788 w 4963893"/>
              <a:gd name="connsiteY15" fmla="*/ 3207966 h 3926317"/>
              <a:gd name="connsiteX16" fmla="*/ 3175588 w 4963893"/>
              <a:gd name="connsiteY16" fmla="*/ 3492446 h 3926317"/>
              <a:gd name="connsiteX17" fmla="*/ 3084148 w 4963893"/>
              <a:gd name="connsiteY17" fmla="*/ 3583886 h 3926317"/>
              <a:gd name="connsiteX18" fmla="*/ 2931748 w 4963893"/>
              <a:gd name="connsiteY18" fmla="*/ 3675326 h 3926317"/>
              <a:gd name="connsiteX19" fmla="*/ 2794588 w 4963893"/>
              <a:gd name="connsiteY19" fmla="*/ 3873446 h 3926317"/>
              <a:gd name="connsiteX20" fmla="*/ 2764108 w 4963893"/>
              <a:gd name="connsiteY20" fmla="*/ 3919166 h 3926317"/>
              <a:gd name="connsiteX21" fmla="*/ 2520268 w 4963893"/>
              <a:gd name="connsiteY21" fmla="*/ 3751526 h 3926317"/>
              <a:gd name="connsiteX22" fmla="*/ 2525348 w 4963893"/>
              <a:gd name="connsiteY22" fmla="*/ 3660086 h 3926317"/>
              <a:gd name="connsiteX23" fmla="*/ 2576148 w 4963893"/>
              <a:gd name="connsiteY23" fmla="*/ 3441646 h 3926317"/>
              <a:gd name="connsiteX24" fmla="*/ 2835228 w 4963893"/>
              <a:gd name="connsiteY24" fmla="*/ 2989526 h 3926317"/>
              <a:gd name="connsiteX25" fmla="*/ 3119708 w 4963893"/>
              <a:gd name="connsiteY25" fmla="*/ 2476446 h 3926317"/>
              <a:gd name="connsiteX26" fmla="*/ 3150188 w 4963893"/>
              <a:gd name="connsiteY26" fmla="*/ 2395166 h 3926317"/>
              <a:gd name="connsiteX27" fmla="*/ 3099388 w 4963893"/>
              <a:gd name="connsiteY27" fmla="*/ 2349446 h 3926317"/>
              <a:gd name="connsiteX28" fmla="*/ 2799668 w 4963893"/>
              <a:gd name="connsiteY28" fmla="*/ 2252926 h 3926317"/>
              <a:gd name="connsiteX29" fmla="*/ 2698068 w 4963893"/>
              <a:gd name="connsiteY29" fmla="*/ 2207206 h 3926317"/>
              <a:gd name="connsiteX30" fmla="*/ 2626407 w 4963893"/>
              <a:gd name="connsiteY30" fmla="*/ 2220933 h 3926317"/>
              <a:gd name="connsiteX31" fmla="*/ 2541561 w 4963893"/>
              <a:gd name="connsiteY31" fmla="*/ 2420133 h 3926317"/>
              <a:gd name="connsiteX32" fmla="*/ 2155373 w 4963893"/>
              <a:gd name="connsiteY32" fmla="*/ 2902626 h 3926317"/>
              <a:gd name="connsiteX33" fmla="*/ 2044261 w 4963893"/>
              <a:gd name="connsiteY33" fmla="*/ 3367175 h 3926317"/>
              <a:gd name="connsiteX34" fmla="*/ 1776436 w 4963893"/>
              <a:gd name="connsiteY34" fmla="*/ 3419915 h 3926317"/>
              <a:gd name="connsiteX35" fmla="*/ 1494973 w 4963893"/>
              <a:gd name="connsiteY35" fmla="*/ 3572862 h 3926317"/>
              <a:gd name="connsiteX36" fmla="*/ 1259563 w 4963893"/>
              <a:gd name="connsiteY36" fmla="*/ 3299838 h 3926317"/>
              <a:gd name="connsiteX37" fmla="*/ 1037341 w 4963893"/>
              <a:gd name="connsiteY37" fmla="*/ 2936565 h 3926317"/>
              <a:gd name="connsiteX38" fmla="*/ 1423096 w 4963893"/>
              <a:gd name="connsiteY38" fmla="*/ 2452018 h 3926317"/>
              <a:gd name="connsiteX39" fmla="*/ 1734381 w 4963893"/>
              <a:gd name="connsiteY39" fmla="*/ 2036647 h 3926317"/>
              <a:gd name="connsiteX40" fmla="*/ 1996487 w 4963893"/>
              <a:gd name="connsiteY40" fmla="*/ 1573503 h 3926317"/>
              <a:gd name="connsiteX41" fmla="*/ 1602301 w 4963893"/>
              <a:gd name="connsiteY41" fmla="*/ 1294211 h 3926317"/>
              <a:gd name="connsiteX42" fmla="*/ 1192775 w 4963893"/>
              <a:gd name="connsiteY42" fmla="*/ 1552204 h 3926317"/>
              <a:gd name="connsiteX43" fmla="*/ 1270596 w 4963893"/>
              <a:gd name="connsiteY43" fmla="*/ 1824579 h 3926317"/>
              <a:gd name="connsiteX44" fmla="*/ 1056587 w 4963893"/>
              <a:gd name="connsiteY44" fmla="*/ 1947795 h 3926317"/>
              <a:gd name="connsiteX45" fmla="*/ 810154 w 4963893"/>
              <a:gd name="connsiteY45" fmla="*/ 1714332 h 3926317"/>
              <a:gd name="connsiteX46" fmla="*/ 453472 w 4963893"/>
              <a:gd name="connsiteY46" fmla="*/ 1720817 h 3926317"/>
              <a:gd name="connsiteX47" fmla="*/ 369166 w 4963893"/>
              <a:gd name="connsiteY47" fmla="*/ 1513294 h 3926317"/>
              <a:gd name="connsiteX48" fmla="*/ 18970 w 4963893"/>
              <a:gd name="connsiteY48" fmla="*/ 1416017 h 3926317"/>
              <a:gd name="connsiteX49" fmla="*/ 129218 w 4963893"/>
              <a:gd name="connsiteY49" fmla="*/ 754536 h 3926317"/>
              <a:gd name="connsiteX50" fmla="*/ 601648 w 4963893"/>
              <a:gd name="connsiteY50" fmla="*/ 446608 h 3926317"/>
              <a:gd name="connsiteX51" fmla="*/ 2767567 w 4963893"/>
              <a:gd name="connsiteY51" fmla="*/ 433313 h 3926317"/>
              <a:gd name="connsiteX52" fmla="*/ 2957148 w 4963893"/>
              <a:gd name="connsiteY52" fmla="*/ 688286 h 3926317"/>
              <a:gd name="connsiteX53" fmla="*/ 2608033 w 4963893"/>
              <a:gd name="connsiteY53" fmla="*/ 0 h 3926317"/>
              <a:gd name="connsiteX0" fmla="*/ 3407214 w 4963893"/>
              <a:gd name="connsiteY0" fmla="*/ 661481 h 3926317"/>
              <a:gd name="connsiteX1" fmla="*/ 3785188 w 4963893"/>
              <a:gd name="connsiteY1" fmla="*/ 642566 h 3926317"/>
              <a:gd name="connsiteX2" fmla="*/ 4206828 w 4963893"/>
              <a:gd name="connsiteY2" fmla="*/ 810206 h 3926317"/>
              <a:gd name="connsiteX3" fmla="*/ 4415108 w 4963893"/>
              <a:gd name="connsiteY3" fmla="*/ 1318206 h 3926317"/>
              <a:gd name="connsiteX4" fmla="*/ 4735148 w 4963893"/>
              <a:gd name="connsiteY4" fmla="*/ 1262326 h 3926317"/>
              <a:gd name="connsiteX5" fmla="*/ 4867228 w 4963893"/>
              <a:gd name="connsiteY5" fmla="*/ 1262326 h 3926317"/>
              <a:gd name="connsiteX6" fmla="*/ 4948508 w 4963893"/>
              <a:gd name="connsiteY6" fmla="*/ 1333446 h 3926317"/>
              <a:gd name="connsiteX7" fmla="*/ 4907868 w 4963893"/>
              <a:gd name="connsiteY7" fmla="*/ 1521406 h 3926317"/>
              <a:gd name="connsiteX8" fmla="*/ 4963748 w 4963893"/>
              <a:gd name="connsiteY8" fmla="*/ 1653486 h 3926317"/>
              <a:gd name="connsiteX9" fmla="*/ 4887548 w 4963893"/>
              <a:gd name="connsiteY9" fmla="*/ 1765246 h 3926317"/>
              <a:gd name="connsiteX10" fmla="*/ 4404948 w 4963893"/>
              <a:gd name="connsiteY10" fmla="*/ 2110686 h 3926317"/>
              <a:gd name="connsiteX11" fmla="*/ 4653868 w 4963893"/>
              <a:gd name="connsiteY11" fmla="*/ 2755846 h 3926317"/>
              <a:gd name="connsiteX12" fmla="*/ 4511628 w 4963893"/>
              <a:gd name="connsiteY12" fmla="*/ 3070806 h 3926317"/>
              <a:gd name="connsiteX13" fmla="*/ 4384628 w 4963893"/>
              <a:gd name="connsiteY13" fmla="*/ 3106366 h 3926317"/>
              <a:gd name="connsiteX14" fmla="*/ 3698828 w 4963893"/>
              <a:gd name="connsiteY14" fmla="*/ 3202886 h 3926317"/>
              <a:gd name="connsiteX15" fmla="*/ 3378788 w 4963893"/>
              <a:gd name="connsiteY15" fmla="*/ 3207966 h 3926317"/>
              <a:gd name="connsiteX16" fmla="*/ 3175588 w 4963893"/>
              <a:gd name="connsiteY16" fmla="*/ 3492446 h 3926317"/>
              <a:gd name="connsiteX17" fmla="*/ 3084148 w 4963893"/>
              <a:gd name="connsiteY17" fmla="*/ 3583886 h 3926317"/>
              <a:gd name="connsiteX18" fmla="*/ 2931748 w 4963893"/>
              <a:gd name="connsiteY18" fmla="*/ 3675326 h 3926317"/>
              <a:gd name="connsiteX19" fmla="*/ 2794588 w 4963893"/>
              <a:gd name="connsiteY19" fmla="*/ 3873446 h 3926317"/>
              <a:gd name="connsiteX20" fmla="*/ 2764108 w 4963893"/>
              <a:gd name="connsiteY20" fmla="*/ 3919166 h 3926317"/>
              <a:gd name="connsiteX21" fmla="*/ 2520268 w 4963893"/>
              <a:gd name="connsiteY21" fmla="*/ 3751526 h 3926317"/>
              <a:gd name="connsiteX22" fmla="*/ 2525348 w 4963893"/>
              <a:gd name="connsiteY22" fmla="*/ 3660086 h 3926317"/>
              <a:gd name="connsiteX23" fmla="*/ 2576148 w 4963893"/>
              <a:gd name="connsiteY23" fmla="*/ 3441646 h 3926317"/>
              <a:gd name="connsiteX24" fmla="*/ 2835228 w 4963893"/>
              <a:gd name="connsiteY24" fmla="*/ 2989526 h 3926317"/>
              <a:gd name="connsiteX25" fmla="*/ 3119708 w 4963893"/>
              <a:gd name="connsiteY25" fmla="*/ 2476446 h 3926317"/>
              <a:gd name="connsiteX26" fmla="*/ 3150188 w 4963893"/>
              <a:gd name="connsiteY26" fmla="*/ 2395166 h 3926317"/>
              <a:gd name="connsiteX27" fmla="*/ 3099388 w 4963893"/>
              <a:gd name="connsiteY27" fmla="*/ 2349446 h 3926317"/>
              <a:gd name="connsiteX28" fmla="*/ 2799668 w 4963893"/>
              <a:gd name="connsiteY28" fmla="*/ 2252926 h 3926317"/>
              <a:gd name="connsiteX29" fmla="*/ 2698068 w 4963893"/>
              <a:gd name="connsiteY29" fmla="*/ 2207206 h 3926317"/>
              <a:gd name="connsiteX30" fmla="*/ 2626407 w 4963893"/>
              <a:gd name="connsiteY30" fmla="*/ 2220933 h 3926317"/>
              <a:gd name="connsiteX31" fmla="*/ 2541561 w 4963893"/>
              <a:gd name="connsiteY31" fmla="*/ 2420133 h 3926317"/>
              <a:gd name="connsiteX32" fmla="*/ 2155373 w 4963893"/>
              <a:gd name="connsiteY32" fmla="*/ 2902626 h 3926317"/>
              <a:gd name="connsiteX33" fmla="*/ 2044261 w 4963893"/>
              <a:gd name="connsiteY33" fmla="*/ 3367175 h 3926317"/>
              <a:gd name="connsiteX34" fmla="*/ 1776436 w 4963893"/>
              <a:gd name="connsiteY34" fmla="*/ 3419915 h 3926317"/>
              <a:gd name="connsiteX35" fmla="*/ 1494973 w 4963893"/>
              <a:gd name="connsiteY35" fmla="*/ 3572862 h 3926317"/>
              <a:gd name="connsiteX36" fmla="*/ 1259563 w 4963893"/>
              <a:gd name="connsiteY36" fmla="*/ 3299838 h 3926317"/>
              <a:gd name="connsiteX37" fmla="*/ 1037341 w 4963893"/>
              <a:gd name="connsiteY37" fmla="*/ 2936565 h 3926317"/>
              <a:gd name="connsiteX38" fmla="*/ 1423096 w 4963893"/>
              <a:gd name="connsiteY38" fmla="*/ 2452018 h 3926317"/>
              <a:gd name="connsiteX39" fmla="*/ 1734381 w 4963893"/>
              <a:gd name="connsiteY39" fmla="*/ 2036647 h 3926317"/>
              <a:gd name="connsiteX40" fmla="*/ 1996487 w 4963893"/>
              <a:gd name="connsiteY40" fmla="*/ 1573503 h 3926317"/>
              <a:gd name="connsiteX41" fmla="*/ 1602301 w 4963893"/>
              <a:gd name="connsiteY41" fmla="*/ 1294211 h 3926317"/>
              <a:gd name="connsiteX42" fmla="*/ 1192775 w 4963893"/>
              <a:gd name="connsiteY42" fmla="*/ 1552204 h 3926317"/>
              <a:gd name="connsiteX43" fmla="*/ 1270596 w 4963893"/>
              <a:gd name="connsiteY43" fmla="*/ 1824579 h 3926317"/>
              <a:gd name="connsiteX44" fmla="*/ 1056587 w 4963893"/>
              <a:gd name="connsiteY44" fmla="*/ 1947795 h 3926317"/>
              <a:gd name="connsiteX45" fmla="*/ 810154 w 4963893"/>
              <a:gd name="connsiteY45" fmla="*/ 1714332 h 3926317"/>
              <a:gd name="connsiteX46" fmla="*/ 453472 w 4963893"/>
              <a:gd name="connsiteY46" fmla="*/ 1720817 h 3926317"/>
              <a:gd name="connsiteX47" fmla="*/ 369166 w 4963893"/>
              <a:gd name="connsiteY47" fmla="*/ 1513294 h 3926317"/>
              <a:gd name="connsiteX48" fmla="*/ 18970 w 4963893"/>
              <a:gd name="connsiteY48" fmla="*/ 1416017 h 3926317"/>
              <a:gd name="connsiteX49" fmla="*/ 129218 w 4963893"/>
              <a:gd name="connsiteY49" fmla="*/ 754536 h 3926317"/>
              <a:gd name="connsiteX50" fmla="*/ 601648 w 4963893"/>
              <a:gd name="connsiteY50" fmla="*/ 446608 h 3926317"/>
              <a:gd name="connsiteX51" fmla="*/ 2767567 w 4963893"/>
              <a:gd name="connsiteY51" fmla="*/ 433313 h 3926317"/>
              <a:gd name="connsiteX52" fmla="*/ 2957148 w 4963893"/>
              <a:gd name="connsiteY52" fmla="*/ 688286 h 3926317"/>
              <a:gd name="connsiteX53" fmla="*/ 2608033 w 4963893"/>
              <a:gd name="connsiteY53" fmla="*/ 0 h 3926317"/>
              <a:gd name="connsiteX0" fmla="*/ 3407214 w 4963893"/>
              <a:gd name="connsiteY0" fmla="*/ 661481 h 3926317"/>
              <a:gd name="connsiteX1" fmla="*/ 3785188 w 4963893"/>
              <a:gd name="connsiteY1" fmla="*/ 642566 h 3926317"/>
              <a:gd name="connsiteX2" fmla="*/ 4206828 w 4963893"/>
              <a:gd name="connsiteY2" fmla="*/ 810206 h 3926317"/>
              <a:gd name="connsiteX3" fmla="*/ 4415108 w 4963893"/>
              <a:gd name="connsiteY3" fmla="*/ 1318206 h 3926317"/>
              <a:gd name="connsiteX4" fmla="*/ 4735148 w 4963893"/>
              <a:gd name="connsiteY4" fmla="*/ 1262326 h 3926317"/>
              <a:gd name="connsiteX5" fmla="*/ 4867228 w 4963893"/>
              <a:gd name="connsiteY5" fmla="*/ 1262326 h 3926317"/>
              <a:gd name="connsiteX6" fmla="*/ 4948508 w 4963893"/>
              <a:gd name="connsiteY6" fmla="*/ 1333446 h 3926317"/>
              <a:gd name="connsiteX7" fmla="*/ 4907868 w 4963893"/>
              <a:gd name="connsiteY7" fmla="*/ 1521406 h 3926317"/>
              <a:gd name="connsiteX8" fmla="*/ 4963748 w 4963893"/>
              <a:gd name="connsiteY8" fmla="*/ 1653486 h 3926317"/>
              <a:gd name="connsiteX9" fmla="*/ 4887548 w 4963893"/>
              <a:gd name="connsiteY9" fmla="*/ 1765246 h 3926317"/>
              <a:gd name="connsiteX10" fmla="*/ 4404948 w 4963893"/>
              <a:gd name="connsiteY10" fmla="*/ 2110686 h 3926317"/>
              <a:gd name="connsiteX11" fmla="*/ 4653868 w 4963893"/>
              <a:gd name="connsiteY11" fmla="*/ 2755846 h 3926317"/>
              <a:gd name="connsiteX12" fmla="*/ 4511628 w 4963893"/>
              <a:gd name="connsiteY12" fmla="*/ 3070806 h 3926317"/>
              <a:gd name="connsiteX13" fmla="*/ 4384628 w 4963893"/>
              <a:gd name="connsiteY13" fmla="*/ 3106366 h 3926317"/>
              <a:gd name="connsiteX14" fmla="*/ 3698828 w 4963893"/>
              <a:gd name="connsiteY14" fmla="*/ 3202886 h 3926317"/>
              <a:gd name="connsiteX15" fmla="*/ 3378788 w 4963893"/>
              <a:gd name="connsiteY15" fmla="*/ 3207966 h 3926317"/>
              <a:gd name="connsiteX16" fmla="*/ 3175588 w 4963893"/>
              <a:gd name="connsiteY16" fmla="*/ 3492446 h 3926317"/>
              <a:gd name="connsiteX17" fmla="*/ 3084148 w 4963893"/>
              <a:gd name="connsiteY17" fmla="*/ 3583886 h 3926317"/>
              <a:gd name="connsiteX18" fmla="*/ 2931748 w 4963893"/>
              <a:gd name="connsiteY18" fmla="*/ 3675326 h 3926317"/>
              <a:gd name="connsiteX19" fmla="*/ 2794588 w 4963893"/>
              <a:gd name="connsiteY19" fmla="*/ 3873446 h 3926317"/>
              <a:gd name="connsiteX20" fmla="*/ 2764108 w 4963893"/>
              <a:gd name="connsiteY20" fmla="*/ 3919166 h 3926317"/>
              <a:gd name="connsiteX21" fmla="*/ 2520268 w 4963893"/>
              <a:gd name="connsiteY21" fmla="*/ 3751526 h 3926317"/>
              <a:gd name="connsiteX22" fmla="*/ 2525348 w 4963893"/>
              <a:gd name="connsiteY22" fmla="*/ 3660086 h 3926317"/>
              <a:gd name="connsiteX23" fmla="*/ 2576148 w 4963893"/>
              <a:gd name="connsiteY23" fmla="*/ 3441646 h 3926317"/>
              <a:gd name="connsiteX24" fmla="*/ 2835228 w 4963893"/>
              <a:gd name="connsiteY24" fmla="*/ 2989526 h 3926317"/>
              <a:gd name="connsiteX25" fmla="*/ 3119708 w 4963893"/>
              <a:gd name="connsiteY25" fmla="*/ 2476446 h 3926317"/>
              <a:gd name="connsiteX26" fmla="*/ 3150188 w 4963893"/>
              <a:gd name="connsiteY26" fmla="*/ 2395166 h 3926317"/>
              <a:gd name="connsiteX27" fmla="*/ 3099388 w 4963893"/>
              <a:gd name="connsiteY27" fmla="*/ 2349446 h 3926317"/>
              <a:gd name="connsiteX28" fmla="*/ 2799668 w 4963893"/>
              <a:gd name="connsiteY28" fmla="*/ 2252926 h 3926317"/>
              <a:gd name="connsiteX29" fmla="*/ 2698068 w 4963893"/>
              <a:gd name="connsiteY29" fmla="*/ 2207206 h 3926317"/>
              <a:gd name="connsiteX30" fmla="*/ 2626407 w 4963893"/>
              <a:gd name="connsiteY30" fmla="*/ 2220933 h 3926317"/>
              <a:gd name="connsiteX31" fmla="*/ 2541561 w 4963893"/>
              <a:gd name="connsiteY31" fmla="*/ 2420133 h 3926317"/>
              <a:gd name="connsiteX32" fmla="*/ 2155373 w 4963893"/>
              <a:gd name="connsiteY32" fmla="*/ 2902626 h 3926317"/>
              <a:gd name="connsiteX33" fmla="*/ 2044261 w 4963893"/>
              <a:gd name="connsiteY33" fmla="*/ 3367175 h 3926317"/>
              <a:gd name="connsiteX34" fmla="*/ 1776436 w 4963893"/>
              <a:gd name="connsiteY34" fmla="*/ 3419915 h 3926317"/>
              <a:gd name="connsiteX35" fmla="*/ 1494973 w 4963893"/>
              <a:gd name="connsiteY35" fmla="*/ 3572862 h 3926317"/>
              <a:gd name="connsiteX36" fmla="*/ 1259563 w 4963893"/>
              <a:gd name="connsiteY36" fmla="*/ 3299838 h 3926317"/>
              <a:gd name="connsiteX37" fmla="*/ 1037341 w 4963893"/>
              <a:gd name="connsiteY37" fmla="*/ 2936565 h 3926317"/>
              <a:gd name="connsiteX38" fmla="*/ 1423096 w 4963893"/>
              <a:gd name="connsiteY38" fmla="*/ 2452018 h 3926317"/>
              <a:gd name="connsiteX39" fmla="*/ 1734381 w 4963893"/>
              <a:gd name="connsiteY39" fmla="*/ 2036647 h 3926317"/>
              <a:gd name="connsiteX40" fmla="*/ 1996487 w 4963893"/>
              <a:gd name="connsiteY40" fmla="*/ 1573503 h 3926317"/>
              <a:gd name="connsiteX41" fmla="*/ 1602301 w 4963893"/>
              <a:gd name="connsiteY41" fmla="*/ 1294211 h 3926317"/>
              <a:gd name="connsiteX42" fmla="*/ 1192775 w 4963893"/>
              <a:gd name="connsiteY42" fmla="*/ 1552204 h 3926317"/>
              <a:gd name="connsiteX43" fmla="*/ 1270596 w 4963893"/>
              <a:gd name="connsiteY43" fmla="*/ 1824579 h 3926317"/>
              <a:gd name="connsiteX44" fmla="*/ 1056587 w 4963893"/>
              <a:gd name="connsiteY44" fmla="*/ 1947795 h 3926317"/>
              <a:gd name="connsiteX45" fmla="*/ 810154 w 4963893"/>
              <a:gd name="connsiteY45" fmla="*/ 1714332 h 3926317"/>
              <a:gd name="connsiteX46" fmla="*/ 453472 w 4963893"/>
              <a:gd name="connsiteY46" fmla="*/ 1720817 h 3926317"/>
              <a:gd name="connsiteX47" fmla="*/ 369166 w 4963893"/>
              <a:gd name="connsiteY47" fmla="*/ 1513294 h 3926317"/>
              <a:gd name="connsiteX48" fmla="*/ 18970 w 4963893"/>
              <a:gd name="connsiteY48" fmla="*/ 1416017 h 3926317"/>
              <a:gd name="connsiteX49" fmla="*/ 129218 w 4963893"/>
              <a:gd name="connsiteY49" fmla="*/ 754536 h 3926317"/>
              <a:gd name="connsiteX50" fmla="*/ 601648 w 4963893"/>
              <a:gd name="connsiteY50" fmla="*/ 446608 h 3926317"/>
              <a:gd name="connsiteX51" fmla="*/ 2767567 w 4963893"/>
              <a:gd name="connsiteY51" fmla="*/ 433313 h 3926317"/>
              <a:gd name="connsiteX52" fmla="*/ 2957148 w 4963893"/>
              <a:gd name="connsiteY52" fmla="*/ 688286 h 3926317"/>
              <a:gd name="connsiteX53" fmla="*/ 2608033 w 4963893"/>
              <a:gd name="connsiteY53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286902 w 4965936"/>
              <a:gd name="connsiteY50" fmla="*/ 527557 h 3926317"/>
              <a:gd name="connsiteX51" fmla="*/ 603691 w 4965936"/>
              <a:gd name="connsiteY51" fmla="*/ 446608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403634 w 4965936"/>
              <a:gd name="connsiteY50" fmla="*/ 547013 h 3926317"/>
              <a:gd name="connsiteX51" fmla="*/ 603691 w 4965936"/>
              <a:gd name="connsiteY51" fmla="*/ 446608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403634 w 4965936"/>
              <a:gd name="connsiteY50" fmla="*/ 547013 h 3926317"/>
              <a:gd name="connsiteX51" fmla="*/ 772304 w 4965936"/>
              <a:gd name="connsiteY51" fmla="*/ 511459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772304 w 4965936"/>
              <a:gd name="connsiteY51" fmla="*/ 511459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077104 w 4965936"/>
              <a:gd name="connsiteY51" fmla="*/ 894081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077104 w 4965936"/>
              <a:gd name="connsiteY51" fmla="*/ 894081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294211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98530 w 4965936"/>
              <a:gd name="connsiteY40" fmla="*/ 1573503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2769610 w 4965936"/>
              <a:gd name="connsiteY52" fmla="*/ 433313 h 3926317"/>
              <a:gd name="connsiteX53" fmla="*/ 2959191 w 4965936"/>
              <a:gd name="connsiteY53" fmla="*/ 688286 h 3926317"/>
              <a:gd name="connsiteX54" fmla="*/ 2610076 w 4965936"/>
              <a:gd name="connsiteY54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713625 w 4965936"/>
              <a:gd name="connsiteY52" fmla="*/ 1137157 h 3926317"/>
              <a:gd name="connsiteX53" fmla="*/ 2769610 w 4965936"/>
              <a:gd name="connsiteY53" fmla="*/ 433313 h 3926317"/>
              <a:gd name="connsiteX54" fmla="*/ 2959191 w 4965936"/>
              <a:gd name="connsiteY54" fmla="*/ 688286 h 3926317"/>
              <a:gd name="connsiteX55" fmla="*/ 2610076 w 4965936"/>
              <a:gd name="connsiteY55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769610 w 4965936"/>
              <a:gd name="connsiteY53" fmla="*/ 433313 h 3926317"/>
              <a:gd name="connsiteX54" fmla="*/ 2959191 w 4965936"/>
              <a:gd name="connsiteY54" fmla="*/ 688286 h 3926317"/>
              <a:gd name="connsiteX55" fmla="*/ 2610076 w 4965936"/>
              <a:gd name="connsiteY55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1869268 w 4965936"/>
              <a:gd name="connsiteY53" fmla="*/ 1052851 h 3926317"/>
              <a:gd name="connsiteX54" fmla="*/ 2769610 w 4965936"/>
              <a:gd name="connsiteY54" fmla="*/ 433313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769610 w 4965936"/>
              <a:gd name="connsiteY54" fmla="*/ 433313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769610 w 4965936"/>
              <a:gd name="connsiteY54" fmla="*/ 433313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455515 w 4965936"/>
              <a:gd name="connsiteY46" fmla="*/ 1720817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607482 w 4965936"/>
              <a:gd name="connsiteY54" fmla="*/ 563015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565762 w 4965936"/>
              <a:gd name="connsiteY46" fmla="*/ 1818093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607482 w 4965936"/>
              <a:gd name="connsiteY54" fmla="*/ 563015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546307 w 4965936"/>
              <a:gd name="connsiteY46" fmla="*/ 1811608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607482 w 4965936"/>
              <a:gd name="connsiteY54" fmla="*/ 563015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546307 w 4965936"/>
              <a:gd name="connsiteY46" fmla="*/ 1811608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503721 w 4965936"/>
              <a:gd name="connsiteY54" fmla="*/ 621381 h 3926317"/>
              <a:gd name="connsiteX55" fmla="*/ 2959191 w 4965936"/>
              <a:gd name="connsiteY55" fmla="*/ 688286 h 3926317"/>
              <a:gd name="connsiteX56" fmla="*/ 2610076 w 4965936"/>
              <a:gd name="connsiteY56" fmla="*/ 0 h 3926317"/>
              <a:gd name="connsiteX0" fmla="*/ 3409257 w 4965936"/>
              <a:gd name="connsiteY0" fmla="*/ 661481 h 3926317"/>
              <a:gd name="connsiteX1" fmla="*/ 3787231 w 4965936"/>
              <a:gd name="connsiteY1" fmla="*/ 642566 h 3926317"/>
              <a:gd name="connsiteX2" fmla="*/ 4208871 w 4965936"/>
              <a:gd name="connsiteY2" fmla="*/ 810206 h 3926317"/>
              <a:gd name="connsiteX3" fmla="*/ 4417151 w 4965936"/>
              <a:gd name="connsiteY3" fmla="*/ 1318206 h 3926317"/>
              <a:gd name="connsiteX4" fmla="*/ 4737191 w 4965936"/>
              <a:gd name="connsiteY4" fmla="*/ 1262326 h 3926317"/>
              <a:gd name="connsiteX5" fmla="*/ 4869271 w 4965936"/>
              <a:gd name="connsiteY5" fmla="*/ 1262326 h 3926317"/>
              <a:gd name="connsiteX6" fmla="*/ 4950551 w 4965936"/>
              <a:gd name="connsiteY6" fmla="*/ 1333446 h 3926317"/>
              <a:gd name="connsiteX7" fmla="*/ 4909911 w 4965936"/>
              <a:gd name="connsiteY7" fmla="*/ 1521406 h 3926317"/>
              <a:gd name="connsiteX8" fmla="*/ 4965791 w 4965936"/>
              <a:gd name="connsiteY8" fmla="*/ 1653486 h 3926317"/>
              <a:gd name="connsiteX9" fmla="*/ 4889591 w 4965936"/>
              <a:gd name="connsiteY9" fmla="*/ 1765246 h 3926317"/>
              <a:gd name="connsiteX10" fmla="*/ 4406991 w 4965936"/>
              <a:gd name="connsiteY10" fmla="*/ 2110686 h 3926317"/>
              <a:gd name="connsiteX11" fmla="*/ 4655911 w 4965936"/>
              <a:gd name="connsiteY11" fmla="*/ 2755846 h 3926317"/>
              <a:gd name="connsiteX12" fmla="*/ 4513671 w 4965936"/>
              <a:gd name="connsiteY12" fmla="*/ 3070806 h 3926317"/>
              <a:gd name="connsiteX13" fmla="*/ 4386671 w 4965936"/>
              <a:gd name="connsiteY13" fmla="*/ 3106366 h 3926317"/>
              <a:gd name="connsiteX14" fmla="*/ 3700871 w 4965936"/>
              <a:gd name="connsiteY14" fmla="*/ 3202886 h 3926317"/>
              <a:gd name="connsiteX15" fmla="*/ 3380831 w 4965936"/>
              <a:gd name="connsiteY15" fmla="*/ 3207966 h 3926317"/>
              <a:gd name="connsiteX16" fmla="*/ 3177631 w 4965936"/>
              <a:gd name="connsiteY16" fmla="*/ 3492446 h 3926317"/>
              <a:gd name="connsiteX17" fmla="*/ 3086191 w 4965936"/>
              <a:gd name="connsiteY17" fmla="*/ 3583886 h 3926317"/>
              <a:gd name="connsiteX18" fmla="*/ 2933791 w 4965936"/>
              <a:gd name="connsiteY18" fmla="*/ 3675326 h 3926317"/>
              <a:gd name="connsiteX19" fmla="*/ 2796631 w 4965936"/>
              <a:gd name="connsiteY19" fmla="*/ 3873446 h 3926317"/>
              <a:gd name="connsiteX20" fmla="*/ 2766151 w 4965936"/>
              <a:gd name="connsiteY20" fmla="*/ 3919166 h 3926317"/>
              <a:gd name="connsiteX21" fmla="*/ 2522311 w 4965936"/>
              <a:gd name="connsiteY21" fmla="*/ 3751526 h 3926317"/>
              <a:gd name="connsiteX22" fmla="*/ 2527391 w 4965936"/>
              <a:gd name="connsiteY22" fmla="*/ 3660086 h 3926317"/>
              <a:gd name="connsiteX23" fmla="*/ 2578191 w 4965936"/>
              <a:gd name="connsiteY23" fmla="*/ 3441646 h 3926317"/>
              <a:gd name="connsiteX24" fmla="*/ 2837271 w 4965936"/>
              <a:gd name="connsiteY24" fmla="*/ 2989526 h 3926317"/>
              <a:gd name="connsiteX25" fmla="*/ 3121751 w 4965936"/>
              <a:gd name="connsiteY25" fmla="*/ 2476446 h 3926317"/>
              <a:gd name="connsiteX26" fmla="*/ 3152231 w 4965936"/>
              <a:gd name="connsiteY26" fmla="*/ 2395166 h 3926317"/>
              <a:gd name="connsiteX27" fmla="*/ 3101431 w 4965936"/>
              <a:gd name="connsiteY27" fmla="*/ 2349446 h 3926317"/>
              <a:gd name="connsiteX28" fmla="*/ 2801711 w 4965936"/>
              <a:gd name="connsiteY28" fmla="*/ 2252926 h 3926317"/>
              <a:gd name="connsiteX29" fmla="*/ 2700111 w 4965936"/>
              <a:gd name="connsiteY29" fmla="*/ 2207206 h 3926317"/>
              <a:gd name="connsiteX30" fmla="*/ 2628450 w 4965936"/>
              <a:gd name="connsiteY30" fmla="*/ 2220933 h 3926317"/>
              <a:gd name="connsiteX31" fmla="*/ 2543604 w 4965936"/>
              <a:gd name="connsiteY31" fmla="*/ 2420133 h 3926317"/>
              <a:gd name="connsiteX32" fmla="*/ 2157416 w 4965936"/>
              <a:gd name="connsiteY32" fmla="*/ 2902626 h 3926317"/>
              <a:gd name="connsiteX33" fmla="*/ 2046304 w 4965936"/>
              <a:gd name="connsiteY33" fmla="*/ 3367175 h 3926317"/>
              <a:gd name="connsiteX34" fmla="*/ 1778479 w 4965936"/>
              <a:gd name="connsiteY34" fmla="*/ 3419915 h 3926317"/>
              <a:gd name="connsiteX35" fmla="*/ 1497016 w 4965936"/>
              <a:gd name="connsiteY35" fmla="*/ 3572862 h 3926317"/>
              <a:gd name="connsiteX36" fmla="*/ 1261606 w 4965936"/>
              <a:gd name="connsiteY36" fmla="*/ 3299838 h 3926317"/>
              <a:gd name="connsiteX37" fmla="*/ 1039384 w 4965936"/>
              <a:gd name="connsiteY37" fmla="*/ 2936565 h 3926317"/>
              <a:gd name="connsiteX38" fmla="*/ 1425139 w 4965936"/>
              <a:gd name="connsiteY38" fmla="*/ 2452018 h 3926317"/>
              <a:gd name="connsiteX39" fmla="*/ 1736424 w 4965936"/>
              <a:gd name="connsiteY39" fmla="*/ 2036647 h 3926317"/>
              <a:gd name="connsiteX40" fmla="*/ 1959619 w 4965936"/>
              <a:gd name="connsiteY40" fmla="*/ 1612414 h 3926317"/>
              <a:gd name="connsiteX41" fmla="*/ 1604344 w 4965936"/>
              <a:gd name="connsiteY41" fmla="*/ 1365547 h 3926317"/>
              <a:gd name="connsiteX42" fmla="*/ 1194818 w 4965936"/>
              <a:gd name="connsiteY42" fmla="*/ 1552204 h 3926317"/>
              <a:gd name="connsiteX43" fmla="*/ 1272639 w 4965936"/>
              <a:gd name="connsiteY43" fmla="*/ 1824579 h 3926317"/>
              <a:gd name="connsiteX44" fmla="*/ 1058630 w 4965936"/>
              <a:gd name="connsiteY44" fmla="*/ 1947795 h 3926317"/>
              <a:gd name="connsiteX45" fmla="*/ 812197 w 4965936"/>
              <a:gd name="connsiteY45" fmla="*/ 1714332 h 3926317"/>
              <a:gd name="connsiteX46" fmla="*/ 546307 w 4965936"/>
              <a:gd name="connsiteY46" fmla="*/ 1811608 h 3926317"/>
              <a:gd name="connsiteX47" fmla="*/ 371209 w 4965936"/>
              <a:gd name="connsiteY47" fmla="*/ 1513294 h 3926317"/>
              <a:gd name="connsiteX48" fmla="*/ 21013 w 4965936"/>
              <a:gd name="connsiteY48" fmla="*/ 1416017 h 3926317"/>
              <a:gd name="connsiteX49" fmla="*/ 131261 w 4965936"/>
              <a:gd name="connsiteY49" fmla="*/ 754536 h 3926317"/>
              <a:gd name="connsiteX50" fmla="*/ 585217 w 4965936"/>
              <a:gd name="connsiteY50" fmla="*/ 443251 h 3926317"/>
              <a:gd name="connsiteX51" fmla="*/ 1310568 w 4965936"/>
              <a:gd name="connsiteY51" fmla="*/ 1263732 h 3926317"/>
              <a:gd name="connsiteX52" fmla="*/ 1538528 w 4965936"/>
              <a:gd name="connsiteY52" fmla="*/ 1286315 h 3926317"/>
              <a:gd name="connsiteX53" fmla="*/ 2005456 w 4965936"/>
              <a:gd name="connsiteY53" fmla="*/ 1383592 h 3926317"/>
              <a:gd name="connsiteX54" fmla="*/ 2503721 w 4965936"/>
              <a:gd name="connsiteY54" fmla="*/ 621381 h 3926317"/>
              <a:gd name="connsiteX55" fmla="*/ 2758153 w 4965936"/>
              <a:gd name="connsiteY55" fmla="*/ 441852 h 3926317"/>
              <a:gd name="connsiteX56" fmla="*/ 2610076 w 4965936"/>
              <a:gd name="connsiteY56" fmla="*/ 0 h 3926317"/>
              <a:gd name="connsiteX0" fmla="*/ 3409257 w 4965936"/>
              <a:gd name="connsiteY0" fmla="*/ 221539 h 3486375"/>
              <a:gd name="connsiteX1" fmla="*/ 3787231 w 4965936"/>
              <a:gd name="connsiteY1" fmla="*/ 202624 h 3486375"/>
              <a:gd name="connsiteX2" fmla="*/ 4208871 w 4965936"/>
              <a:gd name="connsiteY2" fmla="*/ 370264 h 3486375"/>
              <a:gd name="connsiteX3" fmla="*/ 4417151 w 4965936"/>
              <a:gd name="connsiteY3" fmla="*/ 878264 h 3486375"/>
              <a:gd name="connsiteX4" fmla="*/ 4737191 w 4965936"/>
              <a:gd name="connsiteY4" fmla="*/ 822384 h 3486375"/>
              <a:gd name="connsiteX5" fmla="*/ 4869271 w 4965936"/>
              <a:gd name="connsiteY5" fmla="*/ 822384 h 3486375"/>
              <a:gd name="connsiteX6" fmla="*/ 4950551 w 4965936"/>
              <a:gd name="connsiteY6" fmla="*/ 893504 h 3486375"/>
              <a:gd name="connsiteX7" fmla="*/ 4909911 w 4965936"/>
              <a:gd name="connsiteY7" fmla="*/ 1081464 h 3486375"/>
              <a:gd name="connsiteX8" fmla="*/ 4965791 w 4965936"/>
              <a:gd name="connsiteY8" fmla="*/ 1213544 h 3486375"/>
              <a:gd name="connsiteX9" fmla="*/ 4889591 w 4965936"/>
              <a:gd name="connsiteY9" fmla="*/ 1325304 h 3486375"/>
              <a:gd name="connsiteX10" fmla="*/ 4406991 w 4965936"/>
              <a:gd name="connsiteY10" fmla="*/ 1670744 h 3486375"/>
              <a:gd name="connsiteX11" fmla="*/ 4655911 w 4965936"/>
              <a:gd name="connsiteY11" fmla="*/ 2315904 h 3486375"/>
              <a:gd name="connsiteX12" fmla="*/ 4513671 w 4965936"/>
              <a:gd name="connsiteY12" fmla="*/ 2630864 h 3486375"/>
              <a:gd name="connsiteX13" fmla="*/ 4386671 w 4965936"/>
              <a:gd name="connsiteY13" fmla="*/ 2666424 h 3486375"/>
              <a:gd name="connsiteX14" fmla="*/ 3700871 w 4965936"/>
              <a:gd name="connsiteY14" fmla="*/ 2762944 h 3486375"/>
              <a:gd name="connsiteX15" fmla="*/ 3380831 w 4965936"/>
              <a:gd name="connsiteY15" fmla="*/ 2768024 h 3486375"/>
              <a:gd name="connsiteX16" fmla="*/ 3177631 w 4965936"/>
              <a:gd name="connsiteY16" fmla="*/ 3052504 h 3486375"/>
              <a:gd name="connsiteX17" fmla="*/ 3086191 w 4965936"/>
              <a:gd name="connsiteY17" fmla="*/ 3143944 h 3486375"/>
              <a:gd name="connsiteX18" fmla="*/ 2933791 w 4965936"/>
              <a:gd name="connsiteY18" fmla="*/ 3235384 h 3486375"/>
              <a:gd name="connsiteX19" fmla="*/ 2796631 w 4965936"/>
              <a:gd name="connsiteY19" fmla="*/ 3433504 h 3486375"/>
              <a:gd name="connsiteX20" fmla="*/ 2766151 w 4965936"/>
              <a:gd name="connsiteY20" fmla="*/ 3479224 h 3486375"/>
              <a:gd name="connsiteX21" fmla="*/ 2522311 w 4965936"/>
              <a:gd name="connsiteY21" fmla="*/ 3311584 h 3486375"/>
              <a:gd name="connsiteX22" fmla="*/ 2527391 w 4965936"/>
              <a:gd name="connsiteY22" fmla="*/ 3220144 h 3486375"/>
              <a:gd name="connsiteX23" fmla="*/ 2578191 w 4965936"/>
              <a:gd name="connsiteY23" fmla="*/ 3001704 h 3486375"/>
              <a:gd name="connsiteX24" fmla="*/ 2837271 w 4965936"/>
              <a:gd name="connsiteY24" fmla="*/ 2549584 h 3486375"/>
              <a:gd name="connsiteX25" fmla="*/ 3121751 w 4965936"/>
              <a:gd name="connsiteY25" fmla="*/ 2036504 h 3486375"/>
              <a:gd name="connsiteX26" fmla="*/ 3152231 w 4965936"/>
              <a:gd name="connsiteY26" fmla="*/ 1955224 h 3486375"/>
              <a:gd name="connsiteX27" fmla="*/ 3101431 w 4965936"/>
              <a:gd name="connsiteY27" fmla="*/ 1909504 h 3486375"/>
              <a:gd name="connsiteX28" fmla="*/ 2801711 w 4965936"/>
              <a:gd name="connsiteY28" fmla="*/ 1812984 h 3486375"/>
              <a:gd name="connsiteX29" fmla="*/ 2700111 w 4965936"/>
              <a:gd name="connsiteY29" fmla="*/ 1767264 h 3486375"/>
              <a:gd name="connsiteX30" fmla="*/ 2628450 w 4965936"/>
              <a:gd name="connsiteY30" fmla="*/ 1780991 h 3486375"/>
              <a:gd name="connsiteX31" fmla="*/ 2543604 w 4965936"/>
              <a:gd name="connsiteY31" fmla="*/ 1980191 h 3486375"/>
              <a:gd name="connsiteX32" fmla="*/ 2157416 w 4965936"/>
              <a:gd name="connsiteY32" fmla="*/ 2462684 h 3486375"/>
              <a:gd name="connsiteX33" fmla="*/ 2046304 w 4965936"/>
              <a:gd name="connsiteY33" fmla="*/ 2927233 h 3486375"/>
              <a:gd name="connsiteX34" fmla="*/ 1778479 w 4965936"/>
              <a:gd name="connsiteY34" fmla="*/ 2979973 h 3486375"/>
              <a:gd name="connsiteX35" fmla="*/ 1497016 w 4965936"/>
              <a:gd name="connsiteY35" fmla="*/ 3132920 h 3486375"/>
              <a:gd name="connsiteX36" fmla="*/ 1261606 w 4965936"/>
              <a:gd name="connsiteY36" fmla="*/ 2859896 h 3486375"/>
              <a:gd name="connsiteX37" fmla="*/ 1039384 w 4965936"/>
              <a:gd name="connsiteY37" fmla="*/ 2496623 h 3486375"/>
              <a:gd name="connsiteX38" fmla="*/ 1425139 w 4965936"/>
              <a:gd name="connsiteY38" fmla="*/ 2012076 h 3486375"/>
              <a:gd name="connsiteX39" fmla="*/ 1736424 w 4965936"/>
              <a:gd name="connsiteY39" fmla="*/ 1596705 h 3486375"/>
              <a:gd name="connsiteX40" fmla="*/ 1959619 w 4965936"/>
              <a:gd name="connsiteY40" fmla="*/ 1172472 h 3486375"/>
              <a:gd name="connsiteX41" fmla="*/ 1604344 w 4965936"/>
              <a:gd name="connsiteY41" fmla="*/ 925605 h 3486375"/>
              <a:gd name="connsiteX42" fmla="*/ 1194818 w 4965936"/>
              <a:gd name="connsiteY42" fmla="*/ 1112262 h 3486375"/>
              <a:gd name="connsiteX43" fmla="*/ 1272639 w 4965936"/>
              <a:gd name="connsiteY43" fmla="*/ 1384637 h 3486375"/>
              <a:gd name="connsiteX44" fmla="*/ 1058630 w 4965936"/>
              <a:gd name="connsiteY44" fmla="*/ 1507853 h 3486375"/>
              <a:gd name="connsiteX45" fmla="*/ 812197 w 4965936"/>
              <a:gd name="connsiteY45" fmla="*/ 1274390 h 3486375"/>
              <a:gd name="connsiteX46" fmla="*/ 546307 w 4965936"/>
              <a:gd name="connsiteY46" fmla="*/ 1371666 h 3486375"/>
              <a:gd name="connsiteX47" fmla="*/ 371209 w 4965936"/>
              <a:gd name="connsiteY47" fmla="*/ 1073352 h 3486375"/>
              <a:gd name="connsiteX48" fmla="*/ 21013 w 4965936"/>
              <a:gd name="connsiteY48" fmla="*/ 976075 h 3486375"/>
              <a:gd name="connsiteX49" fmla="*/ 131261 w 4965936"/>
              <a:gd name="connsiteY49" fmla="*/ 314594 h 3486375"/>
              <a:gd name="connsiteX50" fmla="*/ 585217 w 4965936"/>
              <a:gd name="connsiteY50" fmla="*/ 3309 h 3486375"/>
              <a:gd name="connsiteX51" fmla="*/ 1310568 w 4965936"/>
              <a:gd name="connsiteY51" fmla="*/ 823790 h 3486375"/>
              <a:gd name="connsiteX52" fmla="*/ 1538528 w 4965936"/>
              <a:gd name="connsiteY52" fmla="*/ 846373 h 3486375"/>
              <a:gd name="connsiteX53" fmla="*/ 2005456 w 4965936"/>
              <a:gd name="connsiteY53" fmla="*/ 943650 h 3486375"/>
              <a:gd name="connsiteX54" fmla="*/ 2503721 w 4965936"/>
              <a:gd name="connsiteY54" fmla="*/ 181439 h 3486375"/>
              <a:gd name="connsiteX55" fmla="*/ 2758153 w 4965936"/>
              <a:gd name="connsiteY55" fmla="*/ 1910 h 3486375"/>
              <a:gd name="connsiteX56" fmla="*/ 2973242 w 4965936"/>
              <a:gd name="connsiteY56" fmla="*/ 247479 h 3486375"/>
              <a:gd name="connsiteX0" fmla="*/ 3409257 w 4965936"/>
              <a:gd name="connsiteY0" fmla="*/ 221539 h 3486375"/>
              <a:gd name="connsiteX1" fmla="*/ 3787231 w 4965936"/>
              <a:gd name="connsiteY1" fmla="*/ 202624 h 3486375"/>
              <a:gd name="connsiteX2" fmla="*/ 4208871 w 4965936"/>
              <a:gd name="connsiteY2" fmla="*/ 370264 h 3486375"/>
              <a:gd name="connsiteX3" fmla="*/ 4417151 w 4965936"/>
              <a:gd name="connsiteY3" fmla="*/ 878264 h 3486375"/>
              <a:gd name="connsiteX4" fmla="*/ 4737191 w 4965936"/>
              <a:gd name="connsiteY4" fmla="*/ 822384 h 3486375"/>
              <a:gd name="connsiteX5" fmla="*/ 4869271 w 4965936"/>
              <a:gd name="connsiteY5" fmla="*/ 822384 h 3486375"/>
              <a:gd name="connsiteX6" fmla="*/ 4950551 w 4965936"/>
              <a:gd name="connsiteY6" fmla="*/ 893504 h 3486375"/>
              <a:gd name="connsiteX7" fmla="*/ 4909911 w 4965936"/>
              <a:gd name="connsiteY7" fmla="*/ 1081464 h 3486375"/>
              <a:gd name="connsiteX8" fmla="*/ 4965791 w 4965936"/>
              <a:gd name="connsiteY8" fmla="*/ 1213544 h 3486375"/>
              <a:gd name="connsiteX9" fmla="*/ 4889591 w 4965936"/>
              <a:gd name="connsiteY9" fmla="*/ 1325304 h 3486375"/>
              <a:gd name="connsiteX10" fmla="*/ 4406991 w 4965936"/>
              <a:gd name="connsiteY10" fmla="*/ 1670744 h 3486375"/>
              <a:gd name="connsiteX11" fmla="*/ 4655911 w 4965936"/>
              <a:gd name="connsiteY11" fmla="*/ 2315904 h 3486375"/>
              <a:gd name="connsiteX12" fmla="*/ 4513671 w 4965936"/>
              <a:gd name="connsiteY12" fmla="*/ 2630864 h 3486375"/>
              <a:gd name="connsiteX13" fmla="*/ 4386671 w 4965936"/>
              <a:gd name="connsiteY13" fmla="*/ 2666424 h 3486375"/>
              <a:gd name="connsiteX14" fmla="*/ 3700871 w 4965936"/>
              <a:gd name="connsiteY14" fmla="*/ 2762944 h 3486375"/>
              <a:gd name="connsiteX15" fmla="*/ 3380831 w 4965936"/>
              <a:gd name="connsiteY15" fmla="*/ 2768024 h 3486375"/>
              <a:gd name="connsiteX16" fmla="*/ 3177631 w 4965936"/>
              <a:gd name="connsiteY16" fmla="*/ 3052504 h 3486375"/>
              <a:gd name="connsiteX17" fmla="*/ 3086191 w 4965936"/>
              <a:gd name="connsiteY17" fmla="*/ 3143944 h 3486375"/>
              <a:gd name="connsiteX18" fmla="*/ 2933791 w 4965936"/>
              <a:gd name="connsiteY18" fmla="*/ 3235384 h 3486375"/>
              <a:gd name="connsiteX19" fmla="*/ 2796631 w 4965936"/>
              <a:gd name="connsiteY19" fmla="*/ 3433504 h 3486375"/>
              <a:gd name="connsiteX20" fmla="*/ 2766151 w 4965936"/>
              <a:gd name="connsiteY20" fmla="*/ 3479224 h 3486375"/>
              <a:gd name="connsiteX21" fmla="*/ 2522311 w 4965936"/>
              <a:gd name="connsiteY21" fmla="*/ 3311584 h 3486375"/>
              <a:gd name="connsiteX22" fmla="*/ 2527391 w 4965936"/>
              <a:gd name="connsiteY22" fmla="*/ 3220144 h 3486375"/>
              <a:gd name="connsiteX23" fmla="*/ 2578191 w 4965936"/>
              <a:gd name="connsiteY23" fmla="*/ 3001704 h 3486375"/>
              <a:gd name="connsiteX24" fmla="*/ 2837271 w 4965936"/>
              <a:gd name="connsiteY24" fmla="*/ 2549584 h 3486375"/>
              <a:gd name="connsiteX25" fmla="*/ 3121751 w 4965936"/>
              <a:gd name="connsiteY25" fmla="*/ 2036504 h 3486375"/>
              <a:gd name="connsiteX26" fmla="*/ 3152231 w 4965936"/>
              <a:gd name="connsiteY26" fmla="*/ 1955224 h 3486375"/>
              <a:gd name="connsiteX27" fmla="*/ 3101431 w 4965936"/>
              <a:gd name="connsiteY27" fmla="*/ 1909504 h 3486375"/>
              <a:gd name="connsiteX28" fmla="*/ 2801711 w 4965936"/>
              <a:gd name="connsiteY28" fmla="*/ 1812984 h 3486375"/>
              <a:gd name="connsiteX29" fmla="*/ 2700111 w 4965936"/>
              <a:gd name="connsiteY29" fmla="*/ 1767264 h 3486375"/>
              <a:gd name="connsiteX30" fmla="*/ 2628450 w 4965936"/>
              <a:gd name="connsiteY30" fmla="*/ 1780991 h 3486375"/>
              <a:gd name="connsiteX31" fmla="*/ 2543604 w 4965936"/>
              <a:gd name="connsiteY31" fmla="*/ 1980191 h 3486375"/>
              <a:gd name="connsiteX32" fmla="*/ 2157416 w 4965936"/>
              <a:gd name="connsiteY32" fmla="*/ 2462684 h 3486375"/>
              <a:gd name="connsiteX33" fmla="*/ 2046304 w 4965936"/>
              <a:gd name="connsiteY33" fmla="*/ 2927233 h 3486375"/>
              <a:gd name="connsiteX34" fmla="*/ 1778479 w 4965936"/>
              <a:gd name="connsiteY34" fmla="*/ 2979973 h 3486375"/>
              <a:gd name="connsiteX35" fmla="*/ 1497016 w 4965936"/>
              <a:gd name="connsiteY35" fmla="*/ 3132920 h 3486375"/>
              <a:gd name="connsiteX36" fmla="*/ 1261606 w 4965936"/>
              <a:gd name="connsiteY36" fmla="*/ 2859896 h 3486375"/>
              <a:gd name="connsiteX37" fmla="*/ 1039384 w 4965936"/>
              <a:gd name="connsiteY37" fmla="*/ 2496623 h 3486375"/>
              <a:gd name="connsiteX38" fmla="*/ 1425139 w 4965936"/>
              <a:gd name="connsiteY38" fmla="*/ 2012076 h 3486375"/>
              <a:gd name="connsiteX39" fmla="*/ 1736424 w 4965936"/>
              <a:gd name="connsiteY39" fmla="*/ 1596705 h 3486375"/>
              <a:gd name="connsiteX40" fmla="*/ 1959619 w 4965936"/>
              <a:gd name="connsiteY40" fmla="*/ 1172472 h 3486375"/>
              <a:gd name="connsiteX41" fmla="*/ 1604344 w 4965936"/>
              <a:gd name="connsiteY41" fmla="*/ 925605 h 3486375"/>
              <a:gd name="connsiteX42" fmla="*/ 1194818 w 4965936"/>
              <a:gd name="connsiteY42" fmla="*/ 1112262 h 3486375"/>
              <a:gd name="connsiteX43" fmla="*/ 1272639 w 4965936"/>
              <a:gd name="connsiteY43" fmla="*/ 1384637 h 3486375"/>
              <a:gd name="connsiteX44" fmla="*/ 1058630 w 4965936"/>
              <a:gd name="connsiteY44" fmla="*/ 1507853 h 3486375"/>
              <a:gd name="connsiteX45" fmla="*/ 812197 w 4965936"/>
              <a:gd name="connsiteY45" fmla="*/ 1274390 h 3486375"/>
              <a:gd name="connsiteX46" fmla="*/ 546307 w 4965936"/>
              <a:gd name="connsiteY46" fmla="*/ 1371666 h 3486375"/>
              <a:gd name="connsiteX47" fmla="*/ 371209 w 4965936"/>
              <a:gd name="connsiteY47" fmla="*/ 1073352 h 3486375"/>
              <a:gd name="connsiteX48" fmla="*/ 21013 w 4965936"/>
              <a:gd name="connsiteY48" fmla="*/ 976075 h 3486375"/>
              <a:gd name="connsiteX49" fmla="*/ 131261 w 4965936"/>
              <a:gd name="connsiteY49" fmla="*/ 314594 h 3486375"/>
              <a:gd name="connsiteX50" fmla="*/ 585217 w 4965936"/>
              <a:gd name="connsiteY50" fmla="*/ 3309 h 3486375"/>
              <a:gd name="connsiteX51" fmla="*/ 1310568 w 4965936"/>
              <a:gd name="connsiteY51" fmla="*/ 823790 h 3486375"/>
              <a:gd name="connsiteX52" fmla="*/ 1538528 w 4965936"/>
              <a:gd name="connsiteY52" fmla="*/ 846373 h 3486375"/>
              <a:gd name="connsiteX53" fmla="*/ 2005456 w 4965936"/>
              <a:gd name="connsiteY53" fmla="*/ 943650 h 3486375"/>
              <a:gd name="connsiteX54" fmla="*/ 2503721 w 4965936"/>
              <a:gd name="connsiteY54" fmla="*/ 181439 h 3486375"/>
              <a:gd name="connsiteX55" fmla="*/ 2758153 w 4965936"/>
              <a:gd name="connsiteY55" fmla="*/ 1910 h 3486375"/>
              <a:gd name="connsiteX56" fmla="*/ 2973242 w 4965936"/>
              <a:gd name="connsiteY56" fmla="*/ 247479 h 3486375"/>
              <a:gd name="connsiteX57" fmla="*/ 2984706 w 4965936"/>
              <a:gd name="connsiteY57" fmla="*/ 223803 h 3486375"/>
              <a:gd name="connsiteX0" fmla="*/ 3409257 w 4965936"/>
              <a:gd name="connsiteY0" fmla="*/ 221539 h 3486375"/>
              <a:gd name="connsiteX1" fmla="*/ 3787231 w 4965936"/>
              <a:gd name="connsiteY1" fmla="*/ 202624 h 3486375"/>
              <a:gd name="connsiteX2" fmla="*/ 4208871 w 4965936"/>
              <a:gd name="connsiteY2" fmla="*/ 370264 h 3486375"/>
              <a:gd name="connsiteX3" fmla="*/ 4417151 w 4965936"/>
              <a:gd name="connsiteY3" fmla="*/ 878264 h 3486375"/>
              <a:gd name="connsiteX4" fmla="*/ 4737191 w 4965936"/>
              <a:gd name="connsiteY4" fmla="*/ 822384 h 3486375"/>
              <a:gd name="connsiteX5" fmla="*/ 4869271 w 4965936"/>
              <a:gd name="connsiteY5" fmla="*/ 822384 h 3486375"/>
              <a:gd name="connsiteX6" fmla="*/ 4950551 w 4965936"/>
              <a:gd name="connsiteY6" fmla="*/ 893504 h 3486375"/>
              <a:gd name="connsiteX7" fmla="*/ 4909911 w 4965936"/>
              <a:gd name="connsiteY7" fmla="*/ 1081464 h 3486375"/>
              <a:gd name="connsiteX8" fmla="*/ 4965791 w 4965936"/>
              <a:gd name="connsiteY8" fmla="*/ 1213544 h 3486375"/>
              <a:gd name="connsiteX9" fmla="*/ 4889591 w 4965936"/>
              <a:gd name="connsiteY9" fmla="*/ 1325304 h 3486375"/>
              <a:gd name="connsiteX10" fmla="*/ 4406991 w 4965936"/>
              <a:gd name="connsiteY10" fmla="*/ 1670744 h 3486375"/>
              <a:gd name="connsiteX11" fmla="*/ 4655911 w 4965936"/>
              <a:gd name="connsiteY11" fmla="*/ 2315904 h 3486375"/>
              <a:gd name="connsiteX12" fmla="*/ 4513671 w 4965936"/>
              <a:gd name="connsiteY12" fmla="*/ 2630864 h 3486375"/>
              <a:gd name="connsiteX13" fmla="*/ 4386671 w 4965936"/>
              <a:gd name="connsiteY13" fmla="*/ 2666424 h 3486375"/>
              <a:gd name="connsiteX14" fmla="*/ 3700871 w 4965936"/>
              <a:gd name="connsiteY14" fmla="*/ 2762944 h 3486375"/>
              <a:gd name="connsiteX15" fmla="*/ 3380831 w 4965936"/>
              <a:gd name="connsiteY15" fmla="*/ 2768024 h 3486375"/>
              <a:gd name="connsiteX16" fmla="*/ 3177631 w 4965936"/>
              <a:gd name="connsiteY16" fmla="*/ 3052504 h 3486375"/>
              <a:gd name="connsiteX17" fmla="*/ 3086191 w 4965936"/>
              <a:gd name="connsiteY17" fmla="*/ 3143944 h 3486375"/>
              <a:gd name="connsiteX18" fmla="*/ 2933791 w 4965936"/>
              <a:gd name="connsiteY18" fmla="*/ 3235384 h 3486375"/>
              <a:gd name="connsiteX19" fmla="*/ 2796631 w 4965936"/>
              <a:gd name="connsiteY19" fmla="*/ 3433504 h 3486375"/>
              <a:gd name="connsiteX20" fmla="*/ 2766151 w 4965936"/>
              <a:gd name="connsiteY20" fmla="*/ 3479224 h 3486375"/>
              <a:gd name="connsiteX21" fmla="*/ 2522311 w 4965936"/>
              <a:gd name="connsiteY21" fmla="*/ 3311584 h 3486375"/>
              <a:gd name="connsiteX22" fmla="*/ 2527391 w 4965936"/>
              <a:gd name="connsiteY22" fmla="*/ 3220144 h 3486375"/>
              <a:gd name="connsiteX23" fmla="*/ 2578191 w 4965936"/>
              <a:gd name="connsiteY23" fmla="*/ 3001704 h 3486375"/>
              <a:gd name="connsiteX24" fmla="*/ 2837271 w 4965936"/>
              <a:gd name="connsiteY24" fmla="*/ 2549584 h 3486375"/>
              <a:gd name="connsiteX25" fmla="*/ 3121751 w 4965936"/>
              <a:gd name="connsiteY25" fmla="*/ 2036504 h 3486375"/>
              <a:gd name="connsiteX26" fmla="*/ 3152231 w 4965936"/>
              <a:gd name="connsiteY26" fmla="*/ 1955224 h 3486375"/>
              <a:gd name="connsiteX27" fmla="*/ 3101431 w 4965936"/>
              <a:gd name="connsiteY27" fmla="*/ 1909504 h 3486375"/>
              <a:gd name="connsiteX28" fmla="*/ 2801711 w 4965936"/>
              <a:gd name="connsiteY28" fmla="*/ 1812984 h 3486375"/>
              <a:gd name="connsiteX29" fmla="*/ 2700111 w 4965936"/>
              <a:gd name="connsiteY29" fmla="*/ 1767264 h 3486375"/>
              <a:gd name="connsiteX30" fmla="*/ 2628450 w 4965936"/>
              <a:gd name="connsiteY30" fmla="*/ 1780991 h 3486375"/>
              <a:gd name="connsiteX31" fmla="*/ 2543604 w 4965936"/>
              <a:gd name="connsiteY31" fmla="*/ 1980191 h 3486375"/>
              <a:gd name="connsiteX32" fmla="*/ 2157416 w 4965936"/>
              <a:gd name="connsiteY32" fmla="*/ 2462684 h 3486375"/>
              <a:gd name="connsiteX33" fmla="*/ 2046304 w 4965936"/>
              <a:gd name="connsiteY33" fmla="*/ 2927233 h 3486375"/>
              <a:gd name="connsiteX34" fmla="*/ 1778479 w 4965936"/>
              <a:gd name="connsiteY34" fmla="*/ 2979973 h 3486375"/>
              <a:gd name="connsiteX35" fmla="*/ 1497016 w 4965936"/>
              <a:gd name="connsiteY35" fmla="*/ 3132920 h 3486375"/>
              <a:gd name="connsiteX36" fmla="*/ 1261606 w 4965936"/>
              <a:gd name="connsiteY36" fmla="*/ 2859896 h 3486375"/>
              <a:gd name="connsiteX37" fmla="*/ 1039384 w 4965936"/>
              <a:gd name="connsiteY37" fmla="*/ 2496623 h 3486375"/>
              <a:gd name="connsiteX38" fmla="*/ 1425139 w 4965936"/>
              <a:gd name="connsiteY38" fmla="*/ 2012076 h 3486375"/>
              <a:gd name="connsiteX39" fmla="*/ 1736424 w 4965936"/>
              <a:gd name="connsiteY39" fmla="*/ 1596705 h 3486375"/>
              <a:gd name="connsiteX40" fmla="*/ 1959619 w 4965936"/>
              <a:gd name="connsiteY40" fmla="*/ 1172472 h 3486375"/>
              <a:gd name="connsiteX41" fmla="*/ 1604344 w 4965936"/>
              <a:gd name="connsiteY41" fmla="*/ 925605 h 3486375"/>
              <a:gd name="connsiteX42" fmla="*/ 1194818 w 4965936"/>
              <a:gd name="connsiteY42" fmla="*/ 1112262 h 3486375"/>
              <a:gd name="connsiteX43" fmla="*/ 1272639 w 4965936"/>
              <a:gd name="connsiteY43" fmla="*/ 1384637 h 3486375"/>
              <a:gd name="connsiteX44" fmla="*/ 1058630 w 4965936"/>
              <a:gd name="connsiteY44" fmla="*/ 1507853 h 3486375"/>
              <a:gd name="connsiteX45" fmla="*/ 812197 w 4965936"/>
              <a:gd name="connsiteY45" fmla="*/ 1274390 h 3486375"/>
              <a:gd name="connsiteX46" fmla="*/ 546307 w 4965936"/>
              <a:gd name="connsiteY46" fmla="*/ 1371666 h 3486375"/>
              <a:gd name="connsiteX47" fmla="*/ 371209 w 4965936"/>
              <a:gd name="connsiteY47" fmla="*/ 1073352 h 3486375"/>
              <a:gd name="connsiteX48" fmla="*/ 21013 w 4965936"/>
              <a:gd name="connsiteY48" fmla="*/ 976075 h 3486375"/>
              <a:gd name="connsiteX49" fmla="*/ 131261 w 4965936"/>
              <a:gd name="connsiteY49" fmla="*/ 314594 h 3486375"/>
              <a:gd name="connsiteX50" fmla="*/ 585217 w 4965936"/>
              <a:gd name="connsiteY50" fmla="*/ 3309 h 3486375"/>
              <a:gd name="connsiteX51" fmla="*/ 1310568 w 4965936"/>
              <a:gd name="connsiteY51" fmla="*/ 823790 h 3486375"/>
              <a:gd name="connsiteX52" fmla="*/ 1538528 w 4965936"/>
              <a:gd name="connsiteY52" fmla="*/ 846373 h 3486375"/>
              <a:gd name="connsiteX53" fmla="*/ 2005456 w 4965936"/>
              <a:gd name="connsiteY53" fmla="*/ 943650 h 3486375"/>
              <a:gd name="connsiteX54" fmla="*/ 2503721 w 4965936"/>
              <a:gd name="connsiteY54" fmla="*/ 181439 h 3486375"/>
              <a:gd name="connsiteX55" fmla="*/ 2758153 w 4965936"/>
              <a:gd name="connsiteY55" fmla="*/ 1910 h 3486375"/>
              <a:gd name="connsiteX56" fmla="*/ 2973242 w 4965936"/>
              <a:gd name="connsiteY56" fmla="*/ 247479 h 3486375"/>
              <a:gd name="connsiteX57" fmla="*/ 3172774 w 4965936"/>
              <a:gd name="connsiteY57" fmla="*/ 197862 h 3486375"/>
              <a:gd name="connsiteX0" fmla="*/ 3409257 w 4965936"/>
              <a:gd name="connsiteY0" fmla="*/ 221539 h 3486375"/>
              <a:gd name="connsiteX1" fmla="*/ 3787231 w 4965936"/>
              <a:gd name="connsiteY1" fmla="*/ 202624 h 3486375"/>
              <a:gd name="connsiteX2" fmla="*/ 4208871 w 4965936"/>
              <a:gd name="connsiteY2" fmla="*/ 370264 h 3486375"/>
              <a:gd name="connsiteX3" fmla="*/ 4417151 w 4965936"/>
              <a:gd name="connsiteY3" fmla="*/ 878264 h 3486375"/>
              <a:gd name="connsiteX4" fmla="*/ 4737191 w 4965936"/>
              <a:gd name="connsiteY4" fmla="*/ 822384 h 3486375"/>
              <a:gd name="connsiteX5" fmla="*/ 4869271 w 4965936"/>
              <a:gd name="connsiteY5" fmla="*/ 822384 h 3486375"/>
              <a:gd name="connsiteX6" fmla="*/ 4950551 w 4965936"/>
              <a:gd name="connsiteY6" fmla="*/ 893504 h 3486375"/>
              <a:gd name="connsiteX7" fmla="*/ 4909911 w 4965936"/>
              <a:gd name="connsiteY7" fmla="*/ 1081464 h 3486375"/>
              <a:gd name="connsiteX8" fmla="*/ 4965791 w 4965936"/>
              <a:gd name="connsiteY8" fmla="*/ 1213544 h 3486375"/>
              <a:gd name="connsiteX9" fmla="*/ 4889591 w 4965936"/>
              <a:gd name="connsiteY9" fmla="*/ 1325304 h 3486375"/>
              <a:gd name="connsiteX10" fmla="*/ 4406991 w 4965936"/>
              <a:gd name="connsiteY10" fmla="*/ 1670744 h 3486375"/>
              <a:gd name="connsiteX11" fmla="*/ 4655911 w 4965936"/>
              <a:gd name="connsiteY11" fmla="*/ 2315904 h 3486375"/>
              <a:gd name="connsiteX12" fmla="*/ 4513671 w 4965936"/>
              <a:gd name="connsiteY12" fmla="*/ 2630864 h 3486375"/>
              <a:gd name="connsiteX13" fmla="*/ 4386671 w 4965936"/>
              <a:gd name="connsiteY13" fmla="*/ 2666424 h 3486375"/>
              <a:gd name="connsiteX14" fmla="*/ 3700871 w 4965936"/>
              <a:gd name="connsiteY14" fmla="*/ 2762944 h 3486375"/>
              <a:gd name="connsiteX15" fmla="*/ 3380831 w 4965936"/>
              <a:gd name="connsiteY15" fmla="*/ 2768024 h 3486375"/>
              <a:gd name="connsiteX16" fmla="*/ 3177631 w 4965936"/>
              <a:gd name="connsiteY16" fmla="*/ 3052504 h 3486375"/>
              <a:gd name="connsiteX17" fmla="*/ 3086191 w 4965936"/>
              <a:gd name="connsiteY17" fmla="*/ 3143944 h 3486375"/>
              <a:gd name="connsiteX18" fmla="*/ 2933791 w 4965936"/>
              <a:gd name="connsiteY18" fmla="*/ 3235384 h 3486375"/>
              <a:gd name="connsiteX19" fmla="*/ 2796631 w 4965936"/>
              <a:gd name="connsiteY19" fmla="*/ 3433504 h 3486375"/>
              <a:gd name="connsiteX20" fmla="*/ 2766151 w 4965936"/>
              <a:gd name="connsiteY20" fmla="*/ 3479224 h 3486375"/>
              <a:gd name="connsiteX21" fmla="*/ 2522311 w 4965936"/>
              <a:gd name="connsiteY21" fmla="*/ 3311584 h 3486375"/>
              <a:gd name="connsiteX22" fmla="*/ 2527391 w 4965936"/>
              <a:gd name="connsiteY22" fmla="*/ 3220144 h 3486375"/>
              <a:gd name="connsiteX23" fmla="*/ 2578191 w 4965936"/>
              <a:gd name="connsiteY23" fmla="*/ 3001704 h 3486375"/>
              <a:gd name="connsiteX24" fmla="*/ 2837271 w 4965936"/>
              <a:gd name="connsiteY24" fmla="*/ 2549584 h 3486375"/>
              <a:gd name="connsiteX25" fmla="*/ 3121751 w 4965936"/>
              <a:gd name="connsiteY25" fmla="*/ 2036504 h 3486375"/>
              <a:gd name="connsiteX26" fmla="*/ 3152231 w 4965936"/>
              <a:gd name="connsiteY26" fmla="*/ 1955224 h 3486375"/>
              <a:gd name="connsiteX27" fmla="*/ 3101431 w 4965936"/>
              <a:gd name="connsiteY27" fmla="*/ 1909504 h 3486375"/>
              <a:gd name="connsiteX28" fmla="*/ 2801711 w 4965936"/>
              <a:gd name="connsiteY28" fmla="*/ 1812984 h 3486375"/>
              <a:gd name="connsiteX29" fmla="*/ 2700111 w 4965936"/>
              <a:gd name="connsiteY29" fmla="*/ 1767264 h 3486375"/>
              <a:gd name="connsiteX30" fmla="*/ 2628450 w 4965936"/>
              <a:gd name="connsiteY30" fmla="*/ 1780991 h 3486375"/>
              <a:gd name="connsiteX31" fmla="*/ 2543604 w 4965936"/>
              <a:gd name="connsiteY31" fmla="*/ 1980191 h 3486375"/>
              <a:gd name="connsiteX32" fmla="*/ 2157416 w 4965936"/>
              <a:gd name="connsiteY32" fmla="*/ 2462684 h 3486375"/>
              <a:gd name="connsiteX33" fmla="*/ 2046304 w 4965936"/>
              <a:gd name="connsiteY33" fmla="*/ 2927233 h 3486375"/>
              <a:gd name="connsiteX34" fmla="*/ 1778479 w 4965936"/>
              <a:gd name="connsiteY34" fmla="*/ 2979973 h 3486375"/>
              <a:gd name="connsiteX35" fmla="*/ 1497016 w 4965936"/>
              <a:gd name="connsiteY35" fmla="*/ 3132920 h 3486375"/>
              <a:gd name="connsiteX36" fmla="*/ 1261606 w 4965936"/>
              <a:gd name="connsiteY36" fmla="*/ 2859896 h 3486375"/>
              <a:gd name="connsiteX37" fmla="*/ 1039384 w 4965936"/>
              <a:gd name="connsiteY37" fmla="*/ 2496623 h 3486375"/>
              <a:gd name="connsiteX38" fmla="*/ 1425139 w 4965936"/>
              <a:gd name="connsiteY38" fmla="*/ 2012076 h 3486375"/>
              <a:gd name="connsiteX39" fmla="*/ 1736424 w 4965936"/>
              <a:gd name="connsiteY39" fmla="*/ 1596705 h 3486375"/>
              <a:gd name="connsiteX40" fmla="*/ 1959619 w 4965936"/>
              <a:gd name="connsiteY40" fmla="*/ 1172472 h 3486375"/>
              <a:gd name="connsiteX41" fmla="*/ 1604344 w 4965936"/>
              <a:gd name="connsiteY41" fmla="*/ 925605 h 3486375"/>
              <a:gd name="connsiteX42" fmla="*/ 1194818 w 4965936"/>
              <a:gd name="connsiteY42" fmla="*/ 1112262 h 3486375"/>
              <a:gd name="connsiteX43" fmla="*/ 1272639 w 4965936"/>
              <a:gd name="connsiteY43" fmla="*/ 1384637 h 3486375"/>
              <a:gd name="connsiteX44" fmla="*/ 1058630 w 4965936"/>
              <a:gd name="connsiteY44" fmla="*/ 1507853 h 3486375"/>
              <a:gd name="connsiteX45" fmla="*/ 812197 w 4965936"/>
              <a:gd name="connsiteY45" fmla="*/ 1274390 h 3486375"/>
              <a:gd name="connsiteX46" fmla="*/ 546307 w 4965936"/>
              <a:gd name="connsiteY46" fmla="*/ 1371666 h 3486375"/>
              <a:gd name="connsiteX47" fmla="*/ 371209 w 4965936"/>
              <a:gd name="connsiteY47" fmla="*/ 1073352 h 3486375"/>
              <a:gd name="connsiteX48" fmla="*/ 21013 w 4965936"/>
              <a:gd name="connsiteY48" fmla="*/ 976075 h 3486375"/>
              <a:gd name="connsiteX49" fmla="*/ 131261 w 4965936"/>
              <a:gd name="connsiteY49" fmla="*/ 314594 h 3486375"/>
              <a:gd name="connsiteX50" fmla="*/ 585217 w 4965936"/>
              <a:gd name="connsiteY50" fmla="*/ 3309 h 3486375"/>
              <a:gd name="connsiteX51" fmla="*/ 1310568 w 4965936"/>
              <a:gd name="connsiteY51" fmla="*/ 823790 h 3486375"/>
              <a:gd name="connsiteX52" fmla="*/ 1538528 w 4965936"/>
              <a:gd name="connsiteY52" fmla="*/ 846373 h 3486375"/>
              <a:gd name="connsiteX53" fmla="*/ 2005456 w 4965936"/>
              <a:gd name="connsiteY53" fmla="*/ 943650 h 3486375"/>
              <a:gd name="connsiteX54" fmla="*/ 2503721 w 4965936"/>
              <a:gd name="connsiteY54" fmla="*/ 181439 h 3486375"/>
              <a:gd name="connsiteX55" fmla="*/ 2758153 w 4965936"/>
              <a:gd name="connsiteY55" fmla="*/ 1910 h 3486375"/>
              <a:gd name="connsiteX56" fmla="*/ 2973242 w 4965936"/>
              <a:gd name="connsiteY56" fmla="*/ 247479 h 3486375"/>
              <a:gd name="connsiteX57" fmla="*/ 3289506 w 4965936"/>
              <a:gd name="connsiteY57" fmla="*/ 223803 h 3486375"/>
              <a:gd name="connsiteX0" fmla="*/ 3409257 w 4965936"/>
              <a:gd name="connsiteY0" fmla="*/ 221539 h 3486375"/>
              <a:gd name="connsiteX1" fmla="*/ 3787231 w 4965936"/>
              <a:gd name="connsiteY1" fmla="*/ 202624 h 3486375"/>
              <a:gd name="connsiteX2" fmla="*/ 4208871 w 4965936"/>
              <a:gd name="connsiteY2" fmla="*/ 370264 h 3486375"/>
              <a:gd name="connsiteX3" fmla="*/ 4417151 w 4965936"/>
              <a:gd name="connsiteY3" fmla="*/ 878264 h 3486375"/>
              <a:gd name="connsiteX4" fmla="*/ 4737191 w 4965936"/>
              <a:gd name="connsiteY4" fmla="*/ 822384 h 3486375"/>
              <a:gd name="connsiteX5" fmla="*/ 4869271 w 4965936"/>
              <a:gd name="connsiteY5" fmla="*/ 822384 h 3486375"/>
              <a:gd name="connsiteX6" fmla="*/ 4950551 w 4965936"/>
              <a:gd name="connsiteY6" fmla="*/ 893504 h 3486375"/>
              <a:gd name="connsiteX7" fmla="*/ 4909911 w 4965936"/>
              <a:gd name="connsiteY7" fmla="*/ 1081464 h 3486375"/>
              <a:gd name="connsiteX8" fmla="*/ 4965791 w 4965936"/>
              <a:gd name="connsiteY8" fmla="*/ 1213544 h 3486375"/>
              <a:gd name="connsiteX9" fmla="*/ 4889591 w 4965936"/>
              <a:gd name="connsiteY9" fmla="*/ 1325304 h 3486375"/>
              <a:gd name="connsiteX10" fmla="*/ 4406991 w 4965936"/>
              <a:gd name="connsiteY10" fmla="*/ 1670744 h 3486375"/>
              <a:gd name="connsiteX11" fmla="*/ 4655911 w 4965936"/>
              <a:gd name="connsiteY11" fmla="*/ 2315904 h 3486375"/>
              <a:gd name="connsiteX12" fmla="*/ 4513671 w 4965936"/>
              <a:gd name="connsiteY12" fmla="*/ 2630864 h 3486375"/>
              <a:gd name="connsiteX13" fmla="*/ 4386671 w 4965936"/>
              <a:gd name="connsiteY13" fmla="*/ 2666424 h 3486375"/>
              <a:gd name="connsiteX14" fmla="*/ 3700871 w 4965936"/>
              <a:gd name="connsiteY14" fmla="*/ 2762944 h 3486375"/>
              <a:gd name="connsiteX15" fmla="*/ 3380831 w 4965936"/>
              <a:gd name="connsiteY15" fmla="*/ 2768024 h 3486375"/>
              <a:gd name="connsiteX16" fmla="*/ 3177631 w 4965936"/>
              <a:gd name="connsiteY16" fmla="*/ 3052504 h 3486375"/>
              <a:gd name="connsiteX17" fmla="*/ 3086191 w 4965936"/>
              <a:gd name="connsiteY17" fmla="*/ 3143944 h 3486375"/>
              <a:gd name="connsiteX18" fmla="*/ 2933791 w 4965936"/>
              <a:gd name="connsiteY18" fmla="*/ 3235384 h 3486375"/>
              <a:gd name="connsiteX19" fmla="*/ 2796631 w 4965936"/>
              <a:gd name="connsiteY19" fmla="*/ 3433504 h 3486375"/>
              <a:gd name="connsiteX20" fmla="*/ 2766151 w 4965936"/>
              <a:gd name="connsiteY20" fmla="*/ 3479224 h 3486375"/>
              <a:gd name="connsiteX21" fmla="*/ 2522311 w 4965936"/>
              <a:gd name="connsiteY21" fmla="*/ 3311584 h 3486375"/>
              <a:gd name="connsiteX22" fmla="*/ 2527391 w 4965936"/>
              <a:gd name="connsiteY22" fmla="*/ 3220144 h 3486375"/>
              <a:gd name="connsiteX23" fmla="*/ 2578191 w 4965936"/>
              <a:gd name="connsiteY23" fmla="*/ 3001704 h 3486375"/>
              <a:gd name="connsiteX24" fmla="*/ 2837271 w 4965936"/>
              <a:gd name="connsiteY24" fmla="*/ 2549584 h 3486375"/>
              <a:gd name="connsiteX25" fmla="*/ 3121751 w 4965936"/>
              <a:gd name="connsiteY25" fmla="*/ 2036504 h 3486375"/>
              <a:gd name="connsiteX26" fmla="*/ 3152231 w 4965936"/>
              <a:gd name="connsiteY26" fmla="*/ 1955224 h 3486375"/>
              <a:gd name="connsiteX27" fmla="*/ 3101431 w 4965936"/>
              <a:gd name="connsiteY27" fmla="*/ 1909504 h 3486375"/>
              <a:gd name="connsiteX28" fmla="*/ 2801711 w 4965936"/>
              <a:gd name="connsiteY28" fmla="*/ 1812984 h 3486375"/>
              <a:gd name="connsiteX29" fmla="*/ 2700111 w 4965936"/>
              <a:gd name="connsiteY29" fmla="*/ 1767264 h 3486375"/>
              <a:gd name="connsiteX30" fmla="*/ 2628450 w 4965936"/>
              <a:gd name="connsiteY30" fmla="*/ 1780991 h 3486375"/>
              <a:gd name="connsiteX31" fmla="*/ 2543604 w 4965936"/>
              <a:gd name="connsiteY31" fmla="*/ 1980191 h 3486375"/>
              <a:gd name="connsiteX32" fmla="*/ 2157416 w 4965936"/>
              <a:gd name="connsiteY32" fmla="*/ 2462684 h 3486375"/>
              <a:gd name="connsiteX33" fmla="*/ 2046304 w 4965936"/>
              <a:gd name="connsiteY33" fmla="*/ 2927233 h 3486375"/>
              <a:gd name="connsiteX34" fmla="*/ 1778479 w 4965936"/>
              <a:gd name="connsiteY34" fmla="*/ 2979973 h 3486375"/>
              <a:gd name="connsiteX35" fmla="*/ 1497016 w 4965936"/>
              <a:gd name="connsiteY35" fmla="*/ 3132920 h 3486375"/>
              <a:gd name="connsiteX36" fmla="*/ 1261606 w 4965936"/>
              <a:gd name="connsiteY36" fmla="*/ 2859896 h 3486375"/>
              <a:gd name="connsiteX37" fmla="*/ 1039384 w 4965936"/>
              <a:gd name="connsiteY37" fmla="*/ 2496623 h 3486375"/>
              <a:gd name="connsiteX38" fmla="*/ 1425139 w 4965936"/>
              <a:gd name="connsiteY38" fmla="*/ 2012076 h 3486375"/>
              <a:gd name="connsiteX39" fmla="*/ 1736424 w 4965936"/>
              <a:gd name="connsiteY39" fmla="*/ 1596705 h 3486375"/>
              <a:gd name="connsiteX40" fmla="*/ 1959619 w 4965936"/>
              <a:gd name="connsiteY40" fmla="*/ 1172472 h 3486375"/>
              <a:gd name="connsiteX41" fmla="*/ 1604344 w 4965936"/>
              <a:gd name="connsiteY41" fmla="*/ 925605 h 3486375"/>
              <a:gd name="connsiteX42" fmla="*/ 1194818 w 4965936"/>
              <a:gd name="connsiteY42" fmla="*/ 1112262 h 3486375"/>
              <a:gd name="connsiteX43" fmla="*/ 1272639 w 4965936"/>
              <a:gd name="connsiteY43" fmla="*/ 1384637 h 3486375"/>
              <a:gd name="connsiteX44" fmla="*/ 1058630 w 4965936"/>
              <a:gd name="connsiteY44" fmla="*/ 1507853 h 3486375"/>
              <a:gd name="connsiteX45" fmla="*/ 812197 w 4965936"/>
              <a:gd name="connsiteY45" fmla="*/ 1274390 h 3486375"/>
              <a:gd name="connsiteX46" fmla="*/ 546307 w 4965936"/>
              <a:gd name="connsiteY46" fmla="*/ 1371666 h 3486375"/>
              <a:gd name="connsiteX47" fmla="*/ 371209 w 4965936"/>
              <a:gd name="connsiteY47" fmla="*/ 1073352 h 3486375"/>
              <a:gd name="connsiteX48" fmla="*/ 21013 w 4965936"/>
              <a:gd name="connsiteY48" fmla="*/ 976075 h 3486375"/>
              <a:gd name="connsiteX49" fmla="*/ 131261 w 4965936"/>
              <a:gd name="connsiteY49" fmla="*/ 314594 h 3486375"/>
              <a:gd name="connsiteX50" fmla="*/ 585217 w 4965936"/>
              <a:gd name="connsiteY50" fmla="*/ 3309 h 3486375"/>
              <a:gd name="connsiteX51" fmla="*/ 1310568 w 4965936"/>
              <a:gd name="connsiteY51" fmla="*/ 823790 h 3486375"/>
              <a:gd name="connsiteX52" fmla="*/ 1538528 w 4965936"/>
              <a:gd name="connsiteY52" fmla="*/ 846373 h 3486375"/>
              <a:gd name="connsiteX53" fmla="*/ 2005456 w 4965936"/>
              <a:gd name="connsiteY53" fmla="*/ 943650 h 3486375"/>
              <a:gd name="connsiteX54" fmla="*/ 2503721 w 4965936"/>
              <a:gd name="connsiteY54" fmla="*/ 181439 h 3486375"/>
              <a:gd name="connsiteX55" fmla="*/ 2758153 w 4965936"/>
              <a:gd name="connsiteY55" fmla="*/ 1910 h 3486375"/>
              <a:gd name="connsiteX56" fmla="*/ 2973242 w 4965936"/>
              <a:gd name="connsiteY56" fmla="*/ 390151 h 3486375"/>
              <a:gd name="connsiteX57" fmla="*/ 3289506 w 4965936"/>
              <a:gd name="connsiteY57" fmla="*/ 223803 h 3486375"/>
              <a:gd name="connsiteX0" fmla="*/ 3409257 w 4965936"/>
              <a:gd name="connsiteY0" fmla="*/ 221539 h 3486375"/>
              <a:gd name="connsiteX1" fmla="*/ 3787231 w 4965936"/>
              <a:gd name="connsiteY1" fmla="*/ 202624 h 3486375"/>
              <a:gd name="connsiteX2" fmla="*/ 4208871 w 4965936"/>
              <a:gd name="connsiteY2" fmla="*/ 370264 h 3486375"/>
              <a:gd name="connsiteX3" fmla="*/ 4417151 w 4965936"/>
              <a:gd name="connsiteY3" fmla="*/ 878264 h 3486375"/>
              <a:gd name="connsiteX4" fmla="*/ 4737191 w 4965936"/>
              <a:gd name="connsiteY4" fmla="*/ 822384 h 3486375"/>
              <a:gd name="connsiteX5" fmla="*/ 4869271 w 4965936"/>
              <a:gd name="connsiteY5" fmla="*/ 822384 h 3486375"/>
              <a:gd name="connsiteX6" fmla="*/ 4950551 w 4965936"/>
              <a:gd name="connsiteY6" fmla="*/ 893504 h 3486375"/>
              <a:gd name="connsiteX7" fmla="*/ 4909911 w 4965936"/>
              <a:gd name="connsiteY7" fmla="*/ 1081464 h 3486375"/>
              <a:gd name="connsiteX8" fmla="*/ 4965791 w 4965936"/>
              <a:gd name="connsiteY8" fmla="*/ 1213544 h 3486375"/>
              <a:gd name="connsiteX9" fmla="*/ 4889591 w 4965936"/>
              <a:gd name="connsiteY9" fmla="*/ 1325304 h 3486375"/>
              <a:gd name="connsiteX10" fmla="*/ 4406991 w 4965936"/>
              <a:gd name="connsiteY10" fmla="*/ 1670744 h 3486375"/>
              <a:gd name="connsiteX11" fmla="*/ 4655911 w 4965936"/>
              <a:gd name="connsiteY11" fmla="*/ 2315904 h 3486375"/>
              <a:gd name="connsiteX12" fmla="*/ 4513671 w 4965936"/>
              <a:gd name="connsiteY12" fmla="*/ 2630864 h 3486375"/>
              <a:gd name="connsiteX13" fmla="*/ 4386671 w 4965936"/>
              <a:gd name="connsiteY13" fmla="*/ 2666424 h 3486375"/>
              <a:gd name="connsiteX14" fmla="*/ 3700871 w 4965936"/>
              <a:gd name="connsiteY14" fmla="*/ 2762944 h 3486375"/>
              <a:gd name="connsiteX15" fmla="*/ 3380831 w 4965936"/>
              <a:gd name="connsiteY15" fmla="*/ 2768024 h 3486375"/>
              <a:gd name="connsiteX16" fmla="*/ 3177631 w 4965936"/>
              <a:gd name="connsiteY16" fmla="*/ 3052504 h 3486375"/>
              <a:gd name="connsiteX17" fmla="*/ 3086191 w 4965936"/>
              <a:gd name="connsiteY17" fmla="*/ 3143944 h 3486375"/>
              <a:gd name="connsiteX18" fmla="*/ 2933791 w 4965936"/>
              <a:gd name="connsiteY18" fmla="*/ 3235384 h 3486375"/>
              <a:gd name="connsiteX19" fmla="*/ 2796631 w 4965936"/>
              <a:gd name="connsiteY19" fmla="*/ 3433504 h 3486375"/>
              <a:gd name="connsiteX20" fmla="*/ 2766151 w 4965936"/>
              <a:gd name="connsiteY20" fmla="*/ 3479224 h 3486375"/>
              <a:gd name="connsiteX21" fmla="*/ 2522311 w 4965936"/>
              <a:gd name="connsiteY21" fmla="*/ 3311584 h 3486375"/>
              <a:gd name="connsiteX22" fmla="*/ 2527391 w 4965936"/>
              <a:gd name="connsiteY22" fmla="*/ 3220144 h 3486375"/>
              <a:gd name="connsiteX23" fmla="*/ 2578191 w 4965936"/>
              <a:gd name="connsiteY23" fmla="*/ 3001704 h 3486375"/>
              <a:gd name="connsiteX24" fmla="*/ 2837271 w 4965936"/>
              <a:gd name="connsiteY24" fmla="*/ 2549584 h 3486375"/>
              <a:gd name="connsiteX25" fmla="*/ 3121751 w 4965936"/>
              <a:gd name="connsiteY25" fmla="*/ 2036504 h 3486375"/>
              <a:gd name="connsiteX26" fmla="*/ 3152231 w 4965936"/>
              <a:gd name="connsiteY26" fmla="*/ 1955224 h 3486375"/>
              <a:gd name="connsiteX27" fmla="*/ 3101431 w 4965936"/>
              <a:gd name="connsiteY27" fmla="*/ 1909504 h 3486375"/>
              <a:gd name="connsiteX28" fmla="*/ 2801711 w 4965936"/>
              <a:gd name="connsiteY28" fmla="*/ 1812984 h 3486375"/>
              <a:gd name="connsiteX29" fmla="*/ 2700111 w 4965936"/>
              <a:gd name="connsiteY29" fmla="*/ 1767264 h 3486375"/>
              <a:gd name="connsiteX30" fmla="*/ 2628450 w 4965936"/>
              <a:gd name="connsiteY30" fmla="*/ 1780991 h 3486375"/>
              <a:gd name="connsiteX31" fmla="*/ 2543604 w 4965936"/>
              <a:gd name="connsiteY31" fmla="*/ 1980191 h 3486375"/>
              <a:gd name="connsiteX32" fmla="*/ 2157416 w 4965936"/>
              <a:gd name="connsiteY32" fmla="*/ 2462684 h 3486375"/>
              <a:gd name="connsiteX33" fmla="*/ 2046304 w 4965936"/>
              <a:gd name="connsiteY33" fmla="*/ 2927233 h 3486375"/>
              <a:gd name="connsiteX34" fmla="*/ 1778479 w 4965936"/>
              <a:gd name="connsiteY34" fmla="*/ 2979973 h 3486375"/>
              <a:gd name="connsiteX35" fmla="*/ 1497016 w 4965936"/>
              <a:gd name="connsiteY35" fmla="*/ 3132920 h 3486375"/>
              <a:gd name="connsiteX36" fmla="*/ 1261606 w 4965936"/>
              <a:gd name="connsiteY36" fmla="*/ 2859896 h 3486375"/>
              <a:gd name="connsiteX37" fmla="*/ 1039384 w 4965936"/>
              <a:gd name="connsiteY37" fmla="*/ 2496623 h 3486375"/>
              <a:gd name="connsiteX38" fmla="*/ 1425139 w 4965936"/>
              <a:gd name="connsiteY38" fmla="*/ 2012076 h 3486375"/>
              <a:gd name="connsiteX39" fmla="*/ 1736424 w 4965936"/>
              <a:gd name="connsiteY39" fmla="*/ 1596705 h 3486375"/>
              <a:gd name="connsiteX40" fmla="*/ 1959619 w 4965936"/>
              <a:gd name="connsiteY40" fmla="*/ 1172472 h 3486375"/>
              <a:gd name="connsiteX41" fmla="*/ 1604344 w 4965936"/>
              <a:gd name="connsiteY41" fmla="*/ 925605 h 3486375"/>
              <a:gd name="connsiteX42" fmla="*/ 1194818 w 4965936"/>
              <a:gd name="connsiteY42" fmla="*/ 1112262 h 3486375"/>
              <a:gd name="connsiteX43" fmla="*/ 1272639 w 4965936"/>
              <a:gd name="connsiteY43" fmla="*/ 1384637 h 3486375"/>
              <a:gd name="connsiteX44" fmla="*/ 1058630 w 4965936"/>
              <a:gd name="connsiteY44" fmla="*/ 1507853 h 3486375"/>
              <a:gd name="connsiteX45" fmla="*/ 812197 w 4965936"/>
              <a:gd name="connsiteY45" fmla="*/ 1274390 h 3486375"/>
              <a:gd name="connsiteX46" fmla="*/ 546307 w 4965936"/>
              <a:gd name="connsiteY46" fmla="*/ 1371666 h 3486375"/>
              <a:gd name="connsiteX47" fmla="*/ 371209 w 4965936"/>
              <a:gd name="connsiteY47" fmla="*/ 1073352 h 3486375"/>
              <a:gd name="connsiteX48" fmla="*/ 21013 w 4965936"/>
              <a:gd name="connsiteY48" fmla="*/ 976075 h 3486375"/>
              <a:gd name="connsiteX49" fmla="*/ 131261 w 4965936"/>
              <a:gd name="connsiteY49" fmla="*/ 314594 h 3486375"/>
              <a:gd name="connsiteX50" fmla="*/ 585217 w 4965936"/>
              <a:gd name="connsiteY50" fmla="*/ 3309 h 3486375"/>
              <a:gd name="connsiteX51" fmla="*/ 1310568 w 4965936"/>
              <a:gd name="connsiteY51" fmla="*/ 823790 h 3486375"/>
              <a:gd name="connsiteX52" fmla="*/ 1538528 w 4965936"/>
              <a:gd name="connsiteY52" fmla="*/ 846373 h 3486375"/>
              <a:gd name="connsiteX53" fmla="*/ 2005456 w 4965936"/>
              <a:gd name="connsiteY53" fmla="*/ 943650 h 3486375"/>
              <a:gd name="connsiteX54" fmla="*/ 2503721 w 4965936"/>
              <a:gd name="connsiteY54" fmla="*/ 181439 h 3486375"/>
              <a:gd name="connsiteX55" fmla="*/ 2758153 w 4965936"/>
              <a:gd name="connsiteY55" fmla="*/ 1910 h 3486375"/>
              <a:gd name="connsiteX56" fmla="*/ 2973242 w 4965936"/>
              <a:gd name="connsiteY56" fmla="*/ 202083 h 3486375"/>
              <a:gd name="connsiteX57" fmla="*/ 3289506 w 4965936"/>
              <a:gd name="connsiteY57" fmla="*/ 223803 h 34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965936" h="3486375">
                <a:moveTo>
                  <a:pt x="3409257" y="221539"/>
                </a:moveTo>
                <a:cubicBezTo>
                  <a:pt x="3566737" y="196985"/>
                  <a:pt x="3653962" y="177837"/>
                  <a:pt x="3787231" y="202624"/>
                </a:cubicBezTo>
                <a:cubicBezTo>
                  <a:pt x="3920500" y="227411"/>
                  <a:pt x="4103884" y="257657"/>
                  <a:pt x="4208871" y="370264"/>
                </a:cubicBezTo>
                <a:cubicBezTo>
                  <a:pt x="4313858" y="482871"/>
                  <a:pt x="4329098" y="802911"/>
                  <a:pt x="4417151" y="878264"/>
                </a:cubicBezTo>
                <a:cubicBezTo>
                  <a:pt x="4505204" y="953617"/>
                  <a:pt x="4661838" y="831697"/>
                  <a:pt x="4737191" y="822384"/>
                </a:cubicBezTo>
                <a:cubicBezTo>
                  <a:pt x="4812544" y="813071"/>
                  <a:pt x="4833711" y="810531"/>
                  <a:pt x="4869271" y="822384"/>
                </a:cubicBezTo>
                <a:cubicBezTo>
                  <a:pt x="4904831" y="834237"/>
                  <a:pt x="4943778" y="850324"/>
                  <a:pt x="4950551" y="893504"/>
                </a:cubicBezTo>
                <a:cubicBezTo>
                  <a:pt x="4957324" y="936684"/>
                  <a:pt x="4907371" y="1028124"/>
                  <a:pt x="4909911" y="1081464"/>
                </a:cubicBezTo>
                <a:cubicBezTo>
                  <a:pt x="4912451" y="1134804"/>
                  <a:pt x="4969178" y="1172904"/>
                  <a:pt x="4965791" y="1213544"/>
                </a:cubicBezTo>
                <a:cubicBezTo>
                  <a:pt x="4962404" y="1254184"/>
                  <a:pt x="4982724" y="1249104"/>
                  <a:pt x="4889591" y="1325304"/>
                </a:cubicBezTo>
                <a:cubicBezTo>
                  <a:pt x="4796458" y="1401504"/>
                  <a:pt x="4445938" y="1505644"/>
                  <a:pt x="4406991" y="1670744"/>
                </a:cubicBezTo>
                <a:cubicBezTo>
                  <a:pt x="4368044" y="1835844"/>
                  <a:pt x="4638131" y="2155884"/>
                  <a:pt x="4655911" y="2315904"/>
                </a:cubicBezTo>
                <a:cubicBezTo>
                  <a:pt x="4673691" y="2475924"/>
                  <a:pt x="4558544" y="2572444"/>
                  <a:pt x="4513671" y="2630864"/>
                </a:cubicBezTo>
                <a:cubicBezTo>
                  <a:pt x="4468798" y="2689284"/>
                  <a:pt x="4522138" y="2644411"/>
                  <a:pt x="4386671" y="2666424"/>
                </a:cubicBezTo>
                <a:cubicBezTo>
                  <a:pt x="4251204" y="2688437"/>
                  <a:pt x="3868511" y="2746011"/>
                  <a:pt x="3700871" y="2762944"/>
                </a:cubicBezTo>
                <a:cubicBezTo>
                  <a:pt x="3533231" y="2779877"/>
                  <a:pt x="3468038" y="2719764"/>
                  <a:pt x="3380831" y="2768024"/>
                </a:cubicBezTo>
                <a:cubicBezTo>
                  <a:pt x="3293624" y="2816284"/>
                  <a:pt x="3226738" y="2989851"/>
                  <a:pt x="3177631" y="3052504"/>
                </a:cubicBezTo>
                <a:cubicBezTo>
                  <a:pt x="3128524" y="3115157"/>
                  <a:pt x="3126831" y="3113464"/>
                  <a:pt x="3086191" y="3143944"/>
                </a:cubicBezTo>
                <a:cubicBezTo>
                  <a:pt x="3045551" y="3174424"/>
                  <a:pt x="2982051" y="3187124"/>
                  <a:pt x="2933791" y="3235384"/>
                </a:cubicBezTo>
                <a:cubicBezTo>
                  <a:pt x="2885531" y="3283644"/>
                  <a:pt x="2824571" y="3392864"/>
                  <a:pt x="2796631" y="3433504"/>
                </a:cubicBezTo>
                <a:cubicBezTo>
                  <a:pt x="2768691" y="3474144"/>
                  <a:pt x="2811871" y="3499544"/>
                  <a:pt x="2766151" y="3479224"/>
                </a:cubicBezTo>
                <a:cubicBezTo>
                  <a:pt x="2720431" y="3458904"/>
                  <a:pt x="2562104" y="3354764"/>
                  <a:pt x="2522311" y="3311584"/>
                </a:cubicBezTo>
                <a:cubicBezTo>
                  <a:pt x="2482518" y="3268404"/>
                  <a:pt x="2518078" y="3271791"/>
                  <a:pt x="2527391" y="3220144"/>
                </a:cubicBezTo>
                <a:cubicBezTo>
                  <a:pt x="2536704" y="3168497"/>
                  <a:pt x="2526544" y="3113464"/>
                  <a:pt x="2578191" y="3001704"/>
                </a:cubicBezTo>
                <a:cubicBezTo>
                  <a:pt x="2629838" y="2889944"/>
                  <a:pt x="2746678" y="2710451"/>
                  <a:pt x="2837271" y="2549584"/>
                </a:cubicBezTo>
                <a:cubicBezTo>
                  <a:pt x="2927864" y="2388717"/>
                  <a:pt x="3069258" y="2135564"/>
                  <a:pt x="3121751" y="2036504"/>
                </a:cubicBezTo>
                <a:cubicBezTo>
                  <a:pt x="3174244" y="1937444"/>
                  <a:pt x="3155618" y="1976391"/>
                  <a:pt x="3152231" y="1955224"/>
                </a:cubicBezTo>
                <a:cubicBezTo>
                  <a:pt x="3148844" y="1934057"/>
                  <a:pt x="3159851" y="1933211"/>
                  <a:pt x="3101431" y="1909504"/>
                </a:cubicBezTo>
                <a:cubicBezTo>
                  <a:pt x="3043011" y="1885797"/>
                  <a:pt x="2868598" y="1836691"/>
                  <a:pt x="2801711" y="1812984"/>
                </a:cubicBezTo>
                <a:cubicBezTo>
                  <a:pt x="2734824" y="1789277"/>
                  <a:pt x="2728988" y="1772596"/>
                  <a:pt x="2700111" y="1767264"/>
                </a:cubicBezTo>
                <a:cubicBezTo>
                  <a:pt x="2671234" y="1761932"/>
                  <a:pt x="2654535" y="1745503"/>
                  <a:pt x="2628450" y="1780991"/>
                </a:cubicBezTo>
                <a:cubicBezTo>
                  <a:pt x="2602366" y="1816479"/>
                  <a:pt x="2622110" y="1866576"/>
                  <a:pt x="2543604" y="1980191"/>
                </a:cubicBezTo>
                <a:cubicBezTo>
                  <a:pt x="2465098" y="2093806"/>
                  <a:pt x="2240299" y="2304844"/>
                  <a:pt x="2157416" y="2462684"/>
                </a:cubicBezTo>
                <a:cubicBezTo>
                  <a:pt x="2074533" y="2620524"/>
                  <a:pt x="2109460" y="2841018"/>
                  <a:pt x="2046304" y="2927233"/>
                </a:cubicBezTo>
                <a:cubicBezTo>
                  <a:pt x="1983148" y="3013448"/>
                  <a:pt x="1941363" y="2953258"/>
                  <a:pt x="1778479" y="2979973"/>
                </a:cubicBezTo>
                <a:cubicBezTo>
                  <a:pt x="1680446" y="3013173"/>
                  <a:pt x="1583162" y="3152933"/>
                  <a:pt x="1497016" y="3132920"/>
                </a:cubicBezTo>
                <a:cubicBezTo>
                  <a:pt x="1410871" y="3112907"/>
                  <a:pt x="1337878" y="2965945"/>
                  <a:pt x="1261606" y="2859896"/>
                </a:cubicBezTo>
                <a:cubicBezTo>
                  <a:pt x="1185334" y="2753847"/>
                  <a:pt x="1012129" y="2637926"/>
                  <a:pt x="1039384" y="2496623"/>
                </a:cubicBezTo>
                <a:cubicBezTo>
                  <a:pt x="1066639" y="2355320"/>
                  <a:pt x="1308966" y="2162062"/>
                  <a:pt x="1425139" y="2012076"/>
                </a:cubicBezTo>
                <a:cubicBezTo>
                  <a:pt x="1541312" y="1862090"/>
                  <a:pt x="1647344" y="1736639"/>
                  <a:pt x="1736424" y="1596705"/>
                </a:cubicBezTo>
                <a:cubicBezTo>
                  <a:pt x="1825504" y="1456771"/>
                  <a:pt x="1981632" y="1284322"/>
                  <a:pt x="1959619" y="1172472"/>
                </a:cubicBezTo>
                <a:cubicBezTo>
                  <a:pt x="1937606" y="1060622"/>
                  <a:pt x="1731811" y="935640"/>
                  <a:pt x="1604344" y="925605"/>
                </a:cubicBezTo>
                <a:cubicBezTo>
                  <a:pt x="1476877" y="915570"/>
                  <a:pt x="1298740" y="1097365"/>
                  <a:pt x="1194818" y="1112262"/>
                </a:cubicBezTo>
                <a:cubicBezTo>
                  <a:pt x="1090896" y="1127159"/>
                  <a:pt x="1316954" y="1377071"/>
                  <a:pt x="1272639" y="1384637"/>
                </a:cubicBezTo>
                <a:cubicBezTo>
                  <a:pt x="1228324" y="1392203"/>
                  <a:pt x="1145098" y="1499206"/>
                  <a:pt x="1058630" y="1507853"/>
                </a:cubicBezTo>
                <a:cubicBezTo>
                  <a:pt x="972162" y="1516500"/>
                  <a:pt x="907312" y="1307896"/>
                  <a:pt x="812197" y="1274390"/>
                </a:cubicBezTo>
                <a:cubicBezTo>
                  <a:pt x="717082" y="1240884"/>
                  <a:pt x="627371" y="1403011"/>
                  <a:pt x="546307" y="1371666"/>
                </a:cubicBezTo>
                <a:cubicBezTo>
                  <a:pt x="465243" y="1340321"/>
                  <a:pt x="414443" y="1145769"/>
                  <a:pt x="371209" y="1073352"/>
                </a:cubicBezTo>
                <a:cubicBezTo>
                  <a:pt x="327975" y="1000935"/>
                  <a:pt x="94511" y="1073352"/>
                  <a:pt x="21013" y="976075"/>
                </a:cubicBezTo>
                <a:cubicBezTo>
                  <a:pt x="-52485" y="878798"/>
                  <a:pt x="86946" y="462671"/>
                  <a:pt x="131261" y="314594"/>
                </a:cubicBezTo>
                <a:cubicBezTo>
                  <a:pt x="175576" y="166517"/>
                  <a:pt x="506479" y="54630"/>
                  <a:pt x="585217" y="3309"/>
                </a:cubicBezTo>
                <a:cubicBezTo>
                  <a:pt x="663955" y="-48012"/>
                  <a:pt x="1151683" y="683279"/>
                  <a:pt x="1310568" y="823790"/>
                </a:cubicBezTo>
                <a:cubicBezTo>
                  <a:pt x="1469453" y="964301"/>
                  <a:pt x="1445411" y="881520"/>
                  <a:pt x="1538528" y="846373"/>
                </a:cubicBezTo>
                <a:cubicBezTo>
                  <a:pt x="1631645" y="811226"/>
                  <a:pt x="1800276" y="1085817"/>
                  <a:pt x="2005456" y="943650"/>
                </a:cubicBezTo>
                <a:cubicBezTo>
                  <a:pt x="2139300" y="723662"/>
                  <a:pt x="2378272" y="338396"/>
                  <a:pt x="2503721" y="181439"/>
                </a:cubicBezTo>
                <a:cubicBezTo>
                  <a:pt x="2629170" y="24482"/>
                  <a:pt x="2697193" y="-9097"/>
                  <a:pt x="2758153" y="1910"/>
                </a:cubicBezTo>
                <a:cubicBezTo>
                  <a:pt x="2819113" y="12917"/>
                  <a:pt x="2876722" y="217746"/>
                  <a:pt x="2973242" y="202083"/>
                </a:cubicBezTo>
                <a:cubicBezTo>
                  <a:pt x="3011001" y="239065"/>
                  <a:pt x="3287118" y="228735"/>
                  <a:pt x="3289506" y="223803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FE6FA-1B61-41E7-AE77-EBDD3BC5FCB1}"/>
              </a:ext>
            </a:extLst>
          </p:cNvPr>
          <p:cNvSpPr txBox="1"/>
          <p:nvPr/>
        </p:nvSpPr>
        <p:spPr>
          <a:xfrm>
            <a:off x="4372336" y="913065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17-55år		2x 5900m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DE8CAB1-9DA9-43A8-A1AB-EB17718DF77B}"/>
              </a:ext>
            </a:extLst>
          </p:cNvPr>
          <p:cNvSpPr txBox="1">
            <a:spLocks/>
          </p:cNvSpPr>
          <p:nvPr/>
        </p:nvSpPr>
        <p:spPr>
          <a:xfrm>
            <a:off x="418043" y="396691"/>
            <a:ext cx="3253740" cy="70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Vårbyrushen</a:t>
            </a:r>
          </a:p>
        </p:txBody>
      </p:sp>
    </p:spTree>
    <p:extLst>
      <p:ext uri="{BB962C8B-B14F-4D97-AF65-F5344CB8AC3E}">
        <p14:creationId xmlns:p14="http://schemas.microsoft.com/office/powerpoint/2010/main" val="126843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35" t="12458" r="2084" b="2896"/>
          <a:stretch/>
        </p:blipFill>
        <p:spPr>
          <a:xfrm>
            <a:off x="247075" y="792078"/>
            <a:ext cx="7526377" cy="586416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245596" y="1841885"/>
            <a:ext cx="4535033" cy="3162184"/>
          </a:xfrm>
          <a:custGeom>
            <a:avLst/>
            <a:gdLst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2642797 w 4701072"/>
              <a:gd name="connsiteY34" fmla="*/ 2181230 h 3236097"/>
              <a:gd name="connsiteX35" fmla="*/ 3223089 w 4701072"/>
              <a:gd name="connsiteY35" fmla="*/ 2233984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23089 w 4701072"/>
              <a:gd name="connsiteY35" fmla="*/ 2233984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41286 w 4701072"/>
              <a:gd name="connsiteY35" fmla="*/ 2152097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41286 w 4701072"/>
              <a:gd name="connsiteY35" fmla="*/ 2152097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04892 w 4701072"/>
              <a:gd name="connsiteY35" fmla="*/ 2133900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04892 w 4701072"/>
              <a:gd name="connsiteY35" fmla="*/ 2133900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2863698 w 4701072"/>
              <a:gd name="connsiteY35" fmla="*/ 2079309 h 3236097"/>
              <a:gd name="connsiteX36" fmla="*/ 3205504 w 4701072"/>
              <a:gd name="connsiteY36" fmla="*/ 2585676 h 3236097"/>
              <a:gd name="connsiteX37" fmla="*/ 1921827 w 4701072"/>
              <a:gd name="connsiteY37" fmla="*/ 2427415 h 3236097"/>
              <a:gd name="connsiteX38" fmla="*/ 1473420 w 4701072"/>
              <a:gd name="connsiteY38" fmla="*/ 2585676 h 3236097"/>
              <a:gd name="connsiteX39" fmla="*/ 1816320 w 4701072"/>
              <a:gd name="connsiteY39" fmla="*/ 2849445 h 3236097"/>
              <a:gd name="connsiteX40" fmla="*/ 3434104 w 4701072"/>
              <a:gd name="connsiteY40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2863698 w 4701072"/>
              <a:gd name="connsiteY35" fmla="*/ 2079309 h 3236097"/>
              <a:gd name="connsiteX36" fmla="*/ 3166923 w 4701072"/>
              <a:gd name="connsiteY36" fmla="*/ 2021088 h 3236097"/>
              <a:gd name="connsiteX37" fmla="*/ 3205504 w 4701072"/>
              <a:gd name="connsiteY37" fmla="*/ 2585676 h 3236097"/>
              <a:gd name="connsiteX38" fmla="*/ 1921827 w 4701072"/>
              <a:gd name="connsiteY38" fmla="*/ 2427415 h 3236097"/>
              <a:gd name="connsiteX39" fmla="*/ 1473420 w 4701072"/>
              <a:gd name="connsiteY39" fmla="*/ 2585676 h 3236097"/>
              <a:gd name="connsiteX40" fmla="*/ 1816320 w 4701072"/>
              <a:gd name="connsiteY40" fmla="*/ 2849445 h 3236097"/>
              <a:gd name="connsiteX41" fmla="*/ 3434104 w 4701072"/>
              <a:gd name="connsiteY41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2863698 w 4701072"/>
              <a:gd name="connsiteY35" fmla="*/ 2079309 h 3236097"/>
              <a:gd name="connsiteX36" fmla="*/ 2625562 w 4701072"/>
              <a:gd name="connsiteY36" fmla="*/ 2143918 h 3236097"/>
              <a:gd name="connsiteX37" fmla="*/ 3205504 w 4701072"/>
              <a:gd name="connsiteY37" fmla="*/ 2585676 h 3236097"/>
              <a:gd name="connsiteX38" fmla="*/ 1921827 w 4701072"/>
              <a:gd name="connsiteY38" fmla="*/ 2427415 h 3236097"/>
              <a:gd name="connsiteX39" fmla="*/ 1473420 w 4701072"/>
              <a:gd name="connsiteY39" fmla="*/ 2585676 h 3236097"/>
              <a:gd name="connsiteX40" fmla="*/ 1816320 w 4701072"/>
              <a:gd name="connsiteY40" fmla="*/ 2849445 h 3236097"/>
              <a:gd name="connsiteX41" fmla="*/ 3434104 w 4701072"/>
              <a:gd name="connsiteY41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62457 w 4701072"/>
              <a:gd name="connsiteY35" fmla="*/ 2057482 h 3236097"/>
              <a:gd name="connsiteX36" fmla="*/ 2863698 w 4701072"/>
              <a:gd name="connsiteY36" fmla="*/ 2079309 h 3236097"/>
              <a:gd name="connsiteX37" fmla="*/ 2625562 w 4701072"/>
              <a:gd name="connsiteY37" fmla="*/ 2143918 h 3236097"/>
              <a:gd name="connsiteX38" fmla="*/ 3205504 w 4701072"/>
              <a:gd name="connsiteY38" fmla="*/ 2585676 h 3236097"/>
              <a:gd name="connsiteX39" fmla="*/ 1921827 w 4701072"/>
              <a:gd name="connsiteY39" fmla="*/ 2427415 h 3236097"/>
              <a:gd name="connsiteX40" fmla="*/ 1473420 w 4701072"/>
              <a:gd name="connsiteY40" fmla="*/ 2585676 h 3236097"/>
              <a:gd name="connsiteX41" fmla="*/ 1816320 w 4701072"/>
              <a:gd name="connsiteY41" fmla="*/ 2849445 h 3236097"/>
              <a:gd name="connsiteX42" fmla="*/ 3434104 w 4701072"/>
              <a:gd name="connsiteY42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62457 w 4701072"/>
              <a:gd name="connsiteY35" fmla="*/ 2057482 h 3236097"/>
              <a:gd name="connsiteX36" fmla="*/ 2786361 w 4701072"/>
              <a:gd name="connsiteY36" fmla="*/ 2006521 h 3236097"/>
              <a:gd name="connsiteX37" fmla="*/ 2625562 w 4701072"/>
              <a:gd name="connsiteY37" fmla="*/ 2143918 h 3236097"/>
              <a:gd name="connsiteX38" fmla="*/ 3205504 w 4701072"/>
              <a:gd name="connsiteY38" fmla="*/ 2585676 h 3236097"/>
              <a:gd name="connsiteX39" fmla="*/ 1921827 w 4701072"/>
              <a:gd name="connsiteY39" fmla="*/ 2427415 h 3236097"/>
              <a:gd name="connsiteX40" fmla="*/ 1473420 w 4701072"/>
              <a:gd name="connsiteY40" fmla="*/ 2585676 h 3236097"/>
              <a:gd name="connsiteX41" fmla="*/ 1816320 w 4701072"/>
              <a:gd name="connsiteY41" fmla="*/ 2849445 h 3236097"/>
              <a:gd name="connsiteX42" fmla="*/ 3434104 w 4701072"/>
              <a:gd name="connsiteY42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62457 w 4701072"/>
              <a:gd name="connsiteY35" fmla="*/ 2057482 h 3236097"/>
              <a:gd name="connsiteX36" fmla="*/ 2786361 w 4701072"/>
              <a:gd name="connsiteY36" fmla="*/ 2006521 h 3236097"/>
              <a:gd name="connsiteX37" fmla="*/ 2516380 w 4701072"/>
              <a:gd name="connsiteY37" fmla="*/ 2244002 h 3236097"/>
              <a:gd name="connsiteX38" fmla="*/ 3205504 w 4701072"/>
              <a:gd name="connsiteY38" fmla="*/ 2585676 h 3236097"/>
              <a:gd name="connsiteX39" fmla="*/ 1921827 w 4701072"/>
              <a:gd name="connsiteY39" fmla="*/ 2427415 h 3236097"/>
              <a:gd name="connsiteX40" fmla="*/ 1473420 w 4701072"/>
              <a:gd name="connsiteY40" fmla="*/ 2585676 h 3236097"/>
              <a:gd name="connsiteX41" fmla="*/ 1816320 w 4701072"/>
              <a:gd name="connsiteY41" fmla="*/ 2849445 h 3236097"/>
              <a:gd name="connsiteX42" fmla="*/ 3434104 w 4701072"/>
              <a:gd name="connsiteY42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62457 w 4701072"/>
              <a:gd name="connsiteY35" fmla="*/ 2057482 h 3236097"/>
              <a:gd name="connsiteX36" fmla="*/ 2786361 w 4701072"/>
              <a:gd name="connsiteY36" fmla="*/ 2006521 h 3236097"/>
              <a:gd name="connsiteX37" fmla="*/ 2516380 w 4701072"/>
              <a:gd name="connsiteY37" fmla="*/ 2244002 h 3236097"/>
              <a:gd name="connsiteX38" fmla="*/ 2807532 w 4701072"/>
              <a:gd name="connsiteY38" fmla="*/ 2385028 h 3236097"/>
              <a:gd name="connsiteX39" fmla="*/ 3205504 w 4701072"/>
              <a:gd name="connsiteY39" fmla="*/ 2585676 h 3236097"/>
              <a:gd name="connsiteX40" fmla="*/ 1921827 w 4701072"/>
              <a:gd name="connsiteY40" fmla="*/ 2427415 h 3236097"/>
              <a:gd name="connsiteX41" fmla="*/ 1473420 w 4701072"/>
              <a:gd name="connsiteY41" fmla="*/ 2585676 h 3236097"/>
              <a:gd name="connsiteX42" fmla="*/ 1816320 w 4701072"/>
              <a:gd name="connsiteY42" fmla="*/ 2849445 h 3236097"/>
              <a:gd name="connsiteX43" fmla="*/ 3434104 w 4701072"/>
              <a:gd name="connsiteY43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62457 w 4701072"/>
              <a:gd name="connsiteY35" fmla="*/ 2057482 h 3236097"/>
              <a:gd name="connsiteX36" fmla="*/ 2786361 w 4701072"/>
              <a:gd name="connsiteY36" fmla="*/ 2006521 h 3236097"/>
              <a:gd name="connsiteX37" fmla="*/ 2516380 w 4701072"/>
              <a:gd name="connsiteY37" fmla="*/ 2244002 h 3236097"/>
              <a:gd name="connsiteX38" fmla="*/ 3230612 w 4701072"/>
              <a:gd name="connsiteY38" fmla="*/ 2298593 h 3236097"/>
              <a:gd name="connsiteX39" fmla="*/ 3205504 w 4701072"/>
              <a:gd name="connsiteY39" fmla="*/ 2585676 h 3236097"/>
              <a:gd name="connsiteX40" fmla="*/ 1921827 w 4701072"/>
              <a:gd name="connsiteY40" fmla="*/ 2427415 h 3236097"/>
              <a:gd name="connsiteX41" fmla="*/ 1473420 w 4701072"/>
              <a:gd name="connsiteY41" fmla="*/ 2585676 h 3236097"/>
              <a:gd name="connsiteX42" fmla="*/ 1816320 w 4701072"/>
              <a:gd name="connsiteY42" fmla="*/ 2849445 h 3236097"/>
              <a:gd name="connsiteX43" fmla="*/ 3434104 w 4701072"/>
              <a:gd name="connsiteY43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950527 w 4701072"/>
              <a:gd name="connsiteY25" fmla="*/ 1293207 h 3236097"/>
              <a:gd name="connsiteX26" fmla="*/ 3557197 w 4701072"/>
              <a:gd name="connsiteY26" fmla="*/ 1697653 h 3236097"/>
              <a:gd name="connsiteX27" fmla="*/ 3240673 w 4701072"/>
              <a:gd name="connsiteY27" fmla="*/ 1680069 h 3236097"/>
              <a:gd name="connsiteX28" fmla="*/ 2695550 w 4701072"/>
              <a:gd name="connsiteY28" fmla="*/ 1460261 h 3236097"/>
              <a:gd name="connsiteX29" fmla="*/ 954673 w 4701072"/>
              <a:gd name="connsiteY29" fmla="*/ 1469053 h 3236097"/>
              <a:gd name="connsiteX30" fmla="*/ 831581 w 4701072"/>
              <a:gd name="connsiteY30" fmla="*/ 1759199 h 3236097"/>
              <a:gd name="connsiteX31" fmla="*/ 1033804 w 4701072"/>
              <a:gd name="connsiteY31" fmla="*/ 2014176 h 3236097"/>
              <a:gd name="connsiteX32" fmla="*/ 1385497 w 4701072"/>
              <a:gd name="connsiteY32" fmla="*/ 1899876 h 3236097"/>
              <a:gd name="connsiteX33" fmla="*/ 2431781 w 4701072"/>
              <a:gd name="connsiteY33" fmla="*/ 1864707 h 3236097"/>
              <a:gd name="connsiteX34" fmla="*/ 3238749 w 4701072"/>
              <a:gd name="connsiteY34" fmla="*/ 1876430 h 3236097"/>
              <a:gd name="connsiteX35" fmla="*/ 3262457 w 4701072"/>
              <a:gd name="connsiteY35" fmla="*/ 2057482 h 3236097"/>
              <a:gd name="connsiteX36" fmla="*/ 2786361 w 4701072"/>
              <a:gd name="connsiteY36" fmla="*/ 2006521 h 3236097"/>
              <a:gd name="connsiteX37" fmla="*/ 2516380 w 4701072"/>
              <a:gd name="connsiteY37" fmla="*/ 2244002 h 3236097"/>
              <a:gd name="connsiteX38" fmla="*/ 3230612 w 4701072"/>
              <a:gd name="connsiteY38" fmla="*/ 2298593 h 3236097"/>
              <a:gd name="connsiteX39" fmla="*/ 3205504 w 4701072"/>
              <a:gd name="connsiteY39" fmla="*/ 2585676 h 3236097"/>
              <a:gd name="connsiteX40" fmla="*/ 1921827 w 4701072"/>
              <a:gd name="connsiteY40" fmla="*/ 2427415 h 3236097"/>
              <a:gd name="connsiteX41" fmla="*/ 1473420 w 4701072"/>
              <a:gd name="connsiteY41" fmla="*/ 2585676 h 3236097"/>
              <a:gd name="connsiteX42" fmla="*/ 1816320 w 4701072"/>
              <a:gd name="connsiteY42" fmla="*/ 2849445 h 3236097"/>
              <a:gd name="connsiteX43" fmla="*/ 3434104 w 4701072"/>
              <a:gd name="connsiteY43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411747 w 4701072"/>
              <a:gd name="connsiteY25" fmla="*/ 1106688 h 3236097"/>
              <a:gd name="connsiteX26" fmla="*/ 2950527 w 4701072"/>
              <a:gd name="connsiteY26" fmla="*/ 1293207 h 3236097"/>
              <a:gd name="connsiteX27" fmla="*/ 3557197 w 4701072"/>
              <a:gd name="connsiteY27" fmla="*/ 1697653 h 3236097"/>
              <a:gd name="connsiteX28" fmla="*/ 3240673 w 4701072"/>
              <a:gd name="connsiteY28" fmla="*/ 1680069 h 3236097"/>
              <a:gd name="connsiteX29" fmla="*/ 2695550 w 4701072"/>
              <a:gd name="connsiteY29" fmla="*/ 1460261 h 3236097"/>
              <a:gd name="connsiteX30" fmla="*/ 954673 w 4701072"/>
              <a:gd name="connsiteY30" fmla="*/ 1469053 h 3236097"/>
              <a:gd name="connsiteX31" fmla="*/ 831581 w 4701072"/>
              <a:gd name="connsiteY31" fmla="*/ 1759199 h 3236097"/>
              <a:gd name="connsiteX32" fmla="*/ 1033804 w 4701072"/>
              <a:gd name="connsiteY32" fmla="*/ 2014176 h 3236097"/>
              <a:gd name="connsiteX33" fmla="*/ 1385497 w 4701072"/>
              <a:gd name="connsiteY33" fmla="*/ 1899876 h 3236097"/>
              <a:gd name="connsiteX34" fmla="*/ 2431781 w 4701072"/>
              <a:gd name="connsiteY34" fmla="*/ 1864707 h 3236097"/>
              <a:gd name="connsiteX35" fmla="*/ 3238749 w 4701072"/>
              <a:gd name="connsiteY35" fmla="*/ 1876430 h 3236097"/>
              <a:gd name="connsiteX36" fmla="*/ 3262457 w 4701072"/>
              <a:gd name="connsiteY36" fmla="*/ 2057482 h 3236097"/>
              <a:gd name="connsiteX37" fmla="*/ 2786361 w 4701072"/>
              <a:gd name="connsiteY37" fmla="*/ 2006521 h 3236097"/>
              <a:gd name="connsiteX38" fmla="*/ 2516380 w 4701072"/>
              <a:gd name="connsiteY38" fmla="*/ 2244002 h 3236097"/>
              <a:gd name="connsiteX39" fmla="*/ 3230612 w 4701072"/>
              <a:gd name="connsiteY39" fmla="*/ 2298593 h 3236097"/>
              <a:gd name="connsiteX40" fmla="*/ 3205504 w 4701072"/>
              <a:gd name="connsiteY40" fmla="*/ 2585676 h 3236097"/>
              <a:gd name="connsiteX41" fmla="*/ 1921827 w 4701072"/>
              <a:gd name="connsiteY41" fmla="*/ 2427415 h 3236097"/>
              <a:gd name="connsiteX42" fmla="*/ 1473420 w 4701072"/>
              <a:gd name="connsiteY42" fmla="*/ 2585676 h 3236097"/>
              <a:gd name="connsiteX43" fmla="*/ 1816320 w 4701072"/>
              <a:gd name="connsiteY43" fmla="*/ 2849445 h 3236097"/>
              <a:gd name="connsiteX44" fmla="*/ 3434104 w 4701072"/>
              <a:gd name="connsiteY44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352607 w 4701072"/>
              <a:gd name="connsiteY25" fmla="*/ 1247715 h 3236097"/>
              <a:gd name="connsiteX26" fmla="*/ 2950527 w 4701072"/>
              <a:gd name="connsiteY26" fmla="*/ 1293207 h 3236097"/>
              <a:gd name="connsiteX27" fmla="*/ 3557197 w 4701072"/>
              <a:gd name="connsiteY27" fmla="*/ 1697653 h 3236097"/>
              <a:gd name="connsiteX28" fmla="*/ 3240673 w 4701072"/>
              <a:gd name="connsiteY28" fmla="*/ 1680069 h 3236097"/>
              <a:gd name="connsiteX29" fmla="*/ 2695550 w 4701072"/>
              <a:gd name="connsiteY29" fmla="*/ 1460261 h 3236097"/>
              <a:gd name="connsiteX30" fmla="*/ 954673 w 4701072"/>
              <a:gd name="connsiteY30" fmla="*/ 1469053 h 3236097"/>
              <a:gd name="connsiteX31" fmla="*/ 831581 w 4701072"/>
              <a:gd name="connsiteY31" fmla="*/ 1759199 h 3236097"/>
              <a:gd name="connsiteX32" fmla="*/ 1033804 w 4701072"/>
              <a:gd name="connsiteY32" fmla="*/ 2014176 h 3236097"/>
              <a:gd name="connsiteX33" fmla="*/ 1385497 w 4701072"/>
              <a:gd name="connsiteY33" fmla="*/ 1899876 h 3236097"/>
              <a:gd name="connsiteX34" fmla="*/ 2431781 w 4701072"/>
              <a:gd name="connsiteY34" fmla="*/ 1864707 h 3236097"/>
              <a:gd name="connsiteX35" fmla="*/ 3238749 w 4701072"/>
              <a:gd name="connsiteY35" fmla="*/ 1876430 h 3236097"/>
              <a:gd name="connsiteX36" fmla="*/ 3262457 w 4701072"/>
              <a:gd name="connsiteY36" fmla="*/ 2057482 h 3236097"/>
              <a:gd name="connsiteX37" fmla="*/ 2786361 w 4701072"/>
              <a:gd name="connsiteY37" fmla="*/ 2006521 h 3236097"/>
              <a:gd name="connsiteX38" fmla="*/ 2516380 w 4701072"/>
              <a:gd name="connsiteY38" fmla="*/ 2244002 h 3236097"/>
              <a:gd name="connsiteX39" fmla="*/ 3230612 w 4701072"/>
              <a:gd name="connsiteY39" fmla="*/ 2298593 h 3236097"/>
              <a:gd name="connsiteX40" fmla="*/ 3205504 w 4701072"/>
              <a:gd name="connsiteY40" fmla="*/ 2585676 h 3236097"/>
              <a:gd name="connsiteX41" fmla="*/ 1921827 w 4701072"/>
              <a:gd name="connsiteY41" fmla="*/ 2427415 h 3236097"/>
              <a:gd name="connsiteX42" fmla="*/ 1473420 w 4701072"/>
              <a:gd name="connsiteY42" fmla="*/ 2585676 h 3236097"/>
              <a:gd name="connsiteX43" fmla="*/ 1816320 w 4701072"/>
              <a:gd name="connsiteY43" fmla="*/ 2849445 h 3236097"/>
              <a:gd name="connsiteX44" fmla="*/ 3434104 w 4701072"/>
              <a:gd name="connsiteY44" fmla="*/ 2770315 h 3236097"/>
              <a:gd name="connsiteX0" fmla="*/ 2968112 w 4701072"/>
              <a:gd name="connsiteY0" fmla="*/ 3086838 h 3236097"/>
              <a:gd name="connsiteX1" fmla="*/ 1816320 w 4701072"/>
              <a:gd name="connsiteY1" fmla="*/ 3218722 h 3236097"/>
              <a:gd name="connsiteX2" fmla="*/ 857958 w 4701072"/>
              <a:gd name="connsiteY2" fmla="*/ 3148384 h 3236097"/>
              <a:gd name="connsiteX3" fmla="*/ 453512 w 4701072"/>
              <a:gd name="connsiteY3" fmla="*/ 2444999 h 3236097"/>
              <a:gd name="connsiteX4" fmla="*/ 5104 w 4701072"/>
              <a:gd name="connsiteY4" fmla="*/ 2128476 h 3236097"/>
              <a:gd name="connsiteX5" fmla="*/ 242497 w 4701072"/>
              <a:gd name="connsiteY5" fmla="*/ 1565769 h 3236097"/>
              <a:gd name="connsiteX6" fmla="*/ 717281 w 4701072"/>
              <a:gd name="connsiteY6" fmla="*/ 1460261 h 3236097"/>
              <a:gd name="connsiteX7" fmla="*/ 1165689 w 4701072"/>
              <a:gd name="connsiteY7" fmla="*/ 1249245 h 3236097"/>
              <a:gd name="connsiteX8" fmla="*/ 1561343 w 4701072"/>
              <a:gd name="connsiteY8" fmla="*/ 686538 h 3236097"/>
              <a:gd name="connsiteX9" fmla="*/ 1992166 w 4701072"/>
              <a:gd name="connsiteY9" fmla="*/ 176584 h 3236097"/>
              <a:gd name="connsiteX10" fmla="*/ 2379027 w 4701072"/>
              <a:gd name="connsiteY10" fmla="*/ 738 h 3236097"/>
              <a:gd name="connsiteX11" fmla="*/ 2677966 w 4701072"/>
              <a:gd name="connsiteY11" fmla="*/ 229338 h 3236097"/>
              <a:gd name="connsiteX12" fmla="*/ 2343858 w 4701072"/>
              <a:gd name="connsiteY12" fmla="*/ 704122 h 3236097"/>
              <a:gd name="connsiteX13" fmla="*/ 2809850 w 4701072"/>
              <a:gd name="connsiteY13" fmla="*/ 572238 h 3236097"/>
              <a:gd name="connsiteX14" fmla="*/ 3240673 w 4701072"/>
              <a:gd name="connsiteY14" fmla="*/ 563445 h 3236097"/>
              <a:gd name="connsiteX15" fmla="*/ 3733043 w 4701072"/>
              <a:gd name="connsiteY15" fmla="*/ 1047022 h 3236097"/>
              <a:gd name="connsiteX16" fmla="*/ 4260581 w 4701072"/>
              <a:gd name="connsiteY16" fmla="*/ 1073399 h 3236097"/>
              <a:gd name="connsiteX17" fmla="*/ 4577104 w 4701072"/>
              <a:gd name="connsiteY17" fmla="*/ 1460261 h 3236097"/>
              <a:gd name="connsiteX18" fmla="*/ 4700197 w 4701072"/>
              <a:gd name="connsiteY18" fmla="*/ 1979007 h 3236097"/>
              <a:gd name="connsiteX19" fmla="*/ 4524350 w 4701072"/>
              <a:gd name="connsiteY19" fmla="*/ 2691184 h 3236097"/>
              <a:gd name="connsiteX20" fmla="*/ 4304543 w 4701072"/>
              <a:gd name="connsiteY20" fmla="*/ 2181230 h 3236097"/>
              <a:gd name="connsiteX21" fmla="*/ 3618743 w 4701072"/>
              <a:gd name="connsiteY21" fmla="*/ 1486638 h 3236097"/>
              <a:gd name="connsiteX22" fmla="*/ 2203181 w 4701072"/>
              <a:gd name="connsiteY22" fmla="*/ 739292 h 3236097"/>
              <a:gd name="connsiteX23" fmla="*/ 1763566 w 4701072"/>
              <a:gd name="connsiteY23" fmla="*/ 704122 h 3236097"/>
              <a:gd name="connsiteX24" fmla="*/ 1877866 w 4701072"/>
              <a:gd name="connsiteY24" fmla="*/ 923930 h 3236097"/>
              <a:gd name="connsiteX25" fmla="*/ 2352607 w 4701072"/>
              <a:gd name="connsiteY25" fmla="*/ 1247715 h 3236097"/>
              <a:gd name="connsiteX26" fmla="*/ 2950527 w 4701072"/>
              <a:gd name="connsiteY26" fmla="*/ 1293207 h 3236097"/>
              <a:gd name="connsiteX27" fmla="*/ 3557197 w 4701072"/>
              <a:gd name="connsiteY27" fmla="*/ 1697653 h 3236097"/>
              <a:gd name="connsiteX28" fmla="*/ 3240673 w 4701072"/>
              <a:gd name="connsiteY28" fmla="*/ 1680069 h 3236097"/>
              <a:gd name="connsiteX29" fmla="*/ 2695550 w 4701072"/>
              <a:gd name="connsiteY29" fmla="*/ 1460261 h 3236097"/>
              <a:gd name="connsiteX30" fmla="*/ 954673 w 4701072"/>
              <a:gd name="connsiteY30" fmla="*/ 1469053 h 3236097"/>
              <a:gd name="connsiteX31" fmla="*/ 831581 w 4701072"/>
              <a:gd name="connsiteY31" fmla="*/ 1759199 h 3236097"/>
              <a:gd name="connsiteX32" fmla="*/ 1033804 w 4701072"/>
              <a:gd name="connsiteY32" fmla="*/ 2014176 h 3236097"/>
              <a:gd name="connsiteX33" fmla="*/ 1385497 w 4701072"/>
              <a:gd name="connsiteY33" fmla="*/ 1899876 h 3236097"/>
              <a:gd name="connsiteX34" fmla="*/ 2431781 w 4701072"/>
              <a:gd name="connsiteY34" fmla="*/ 1864707 h 3236097"/>
              <a:gd name="connsiteX35" fmla="*/ 3238749 w 4701072"/>
              <a:gd name="connsiteY35" fmla="*/ 1876430 h 3236097"/>
              <a:gd name="connsiteX36" fmla="*/ 3262457 w 4701072"/>
              <a:gd name="connsiteY36" fmla="*/ 2057482 h 3236097"/>
              <a:gd name="connsiteX37" fmla="*/ 2786361 w 4701072"/>
              <a:gd name="connsiteY37" fmla="*/ 2006521 h 3236097"/>
              <a:gd name="connsiteX38" fmla="*/ 2516380 w 4701072"/>
              <a:gd name="connsiteY38" fmla="*/ 2244002 h 3236097"/>
              <a:gd name="connsiteX39" fmla="*/ 3230612 w 4701072"/>
              <a:gd name="connsiteY39" fmla="*/ 2298593 h 3236097"/>
              <a:gd name="connsiteX40" fmla="*/ 3205504 w 4701072"/>
              <a:gd name="connsiteY40" fmla="*/ 2585676 h 3236097"/>
              <a:gd name="connsiteX41" fmla="*/ 1921827 w 4701072"/>
              <a:gd name="connsiteY41" fmla="*/ 2427415 h 3236097"/>
              <a:gd name="connsiteX42" fmla="*/ 1473420 w 4701072"/>
              <a:gd name="connsiteY42" fmla="*/ 2585676 h 3236097"/>
              <a:gd name="connsiteX43" fmla="*/ 1816320 w 4701072"/>
              <a:gd name="connsiteY43" fmla="*/ 2849445 h 3236097"/>
              <a:gd name="connsiteX44" fmla="*/ 3434104 w 4701072"/>
              <a:gd name="connsiteY44" fmla="*/ 2770315 h 3236097"/>
              <a:gd name="connsiteX0" fmla="*/ 2968112 w 4701072"/>
              <a:gd name="connsiteY0" fmla="*/ 3086838 h 3190921"/>
              <a:gd name="connsiteX1" fmla="*/ 1798123 w 4701072"/>
              <a:gd name="connsiteY1" fmla="*/ 3109540 h 3190921"/>
              <a:gd name="connsiteX2" fmla="*/ 857958 w 4701072"/>
              <a:gd name="connsiteY2" fmla="*/ 3148384 h 3190921"/>
              <a:gd name="connsiteX3" fmla="*/ 453512 w 4701072"/>
              <a:gd name="connsiteY3" fmla="*/ 2444999 h 3190921"/>
              <a:gd name="connsiteX4" fmla="*/ 5104 w 4701072"/>
              <a:gd name="connsiteY4" fmla="*/ 2128476 h 3190921"/>
              <a:gd name="connsiteX5" fmla="*/ 242497 w 4701072"/>
              <a:gd name="connsiteY5" fmla="*/ 1565769 h 3190921"/>
              <a:gd name="connsiteX6" fmla="*/ 717281 w 4701072"/>
              <a:gd name="connsiteY6" fmla="*/ 1460261 h 3190921"/>
              <a:gd name="connsiteX7" fmla="*/ 1165689 w 4701072"/>
              <a:gd name="connsiteY7" fmla="*/ 1249245 h 3190921"/>
              <a:gd name="connsiteX8" fmla="*/ 1561343 w 4701072"/>
              <a:gd name="connsiteY8" fmla="*/ 686538 h 3190921"/>
              <a:gd name="connsiteX9" fmla="*/ 1992166 w 4701072"/>
              <a:gd name="connsiteY9" fmla="*/ 176584 h 3190921"/>
              <a:gd name="connsiteX10" fmla="*/ 2379027 w 4701072"/>
              <a:gd name="connsiteY10" fmla="*/ 738 h 3190921"/>
              <a:gd name="connsiteX11" fmla="*/ 2677966 w 4701072"/>
              <a:gd name="connsiteY11" fmla="*/ 229338 h 3190921"/>
              <a:gd name="connsiteX12" fmla="*/ 2343858 w 4701072"/>
              <a:gd name="connsiteY12" fmla="*/ 704122 h 3190921"/>
              <a:gd name="connsiteX13" fmla="*/ 2809850 w 4701072"/>
              <a:gd name="connsiteY13" fmla="*/ 572238 h 3190921"/>
              <a:gd name="connsiteX14" fmla="*/ 3240673 w 4701072"/>
              <a:gd name="connsiteY14" fmla="*/ 563445 h 3190921"/>
              <a:gd name="connsiteX15" fmla="*/ 3733043 w 4701072"/>
              <a:gd name="connsiteY15" fmla="*/ 1047022 h 3190921"/>
              <a:gd name="connsiteX16" fmla="*/ 4260581 w 4701072"/>
              <a:gd name="connsiteY16" fmla="*/ 1073399 h 3190921"/>
              <a:gd name="connsiteX17" fmla="*/ 4577104 w 4701072"/>
              <a:gd name="connsiteY17" fmla="*/ 1460261 h 3190921"/>
              <a:gd name="connsiteX18" fmla="*/ 4700197 w 4701072"/>
              <a:gd name="connsiteY18" fmla="*/ 1979007 h 3190921"/>
              <a:gd name="connsiteX19" fmla="*/ 4524350 w 4701072"/>
              <a:gd name="connsiteY19" fmla="*/ 2691184 h 3190921"/>
              <a:gd name="connsiteX20" fmla="*/ 4304543 w 4701072"/>
              <a:gd name="connsiteY20" fmla="*/ 2181230 h 3190921"/>
              <a:gd name="connsiteX21" fmla="*/ 3618743 w 4701072"/>
              <a:gd name="connsiteY21" fmla="*/ 1486638 h 3190921"/>
              <a:gd name="connsiteX22" fmla="*/ 2203181 w 4701072"/>
              <a:gd name="connsiteY22" fmla="*/ 739292 h 3190921"/>
              <a:gd name="connsiteX23" fmla="*/ 1763566 w 4701072"/>
              <a:gd name="connsiteY23" fmla="*/ 704122 h 3190921"/>
              <a:gd name="connsiteX24" fmla="*/ 1877866 w 4701072"/>
              <a:gd name="connsiteY24" fmla="*/ 923930 h 3190921"/>
              <a:gd name="connsiteX25" fmla="*/ 2352607 w 4701072"/>
              <a:gd name="connsiteY25" fmla="*/ 1247715 h 3190921"/>
              <a:gd name="connsiteX26" fmla="*/ 2950527 w 4701072"/>
              <a:gd name="connsiteY26" fmla="*/ 1293207 h 3190921"/>
              <a:gd name="connsiteX27" fmla="*/ 3557197 w 4701072"/>
              <a:gd name="connsiteY27" fmla="*/ 1697653 h 3190921"/>
              <a:gd name="connsiteX28" fmla="*/ 3240673 w 4701072"/>
              <a:gd name="connsiteY28" fmla="*/ 1680069 h 3190921"/>
              <a:gd name="connsiteX29" fmla="*/ 2695550 w 4701072"/>
              <a:gd name="connsiteY29" fmla="*/ 1460261 h 3190921"/>
              <a:gd name="connsiteX30" fmla="*/ 954673 w 4701072"/>
              <a:gd name="connsiteY30" fmla="*/ 1469053 h 3190921"/>
              <a:gd name="connsiteX31" fmla="*/ 831581 w 4701072"/>
              <a:gd name="connsiteY31" fmla="*/ 1759199 h 3190921"/>
              <a:gd name="connsiteX32" fmla="*/ 1033804 w 4701072"/>
              <a:gd name="connsiteY32" fmla="*/ 2014176 h 3190921"/>
              <a:gd name="connsiteX33" fmla="*/ 1385497 w 4701072"/>
              <a:gd name="connsiteY33" fmla="*/ 1899876 h 3190921"/>
              <a:gd name="connsiteX34" fmla="*/ 2431781 w 4701072"/>
              <a:gd name="connsiteY34" fmla="*/ 1864707 h 3190921"/>
              <a:gd name="connsiteX35" fmla="*/ 3238749 w 4701072"/>
              <a:gd name="connsiteY35" fmla="*/ 1876430 h 3190921"/>
              <a:gd name="connsiteX36" fmla="*/ 3262457 w 4701072"/>
              <a:gd name="connsiteY36" fmla="*/ 2057482 h 3190921"/>
              <a:gd name="connsiteX37" fmla="*/ 2786361 w 4701072"/>
              <a:gd name="connsiteY37" fmla="*/ 2006521 h 3190921"/>
              <a:gd name="connsiteX38" fmla="*/ 2516380 w 4701072"/>
              <a:gd name="connsiteY38" fmla="*/ 2244002 h 3190921"/>
              <a:gd name="connsiteX39" fmla="*/ 3230612 w 4701072"/>
              <a:gd name="connsiteY39" fmla="*/ 2298593 h 3190921"/>
              <a:gd name="connsiteX40" fmla="*/ 3205504 w 4701072"/>
              <a:gd name="connsiteY40" fmla="*/ 2585676 h 3190921"/>
              <a:gd name="connsiteX41" fmla="*/ 1921827 w 4701072"/>
              <a:gd name="connsiteY41" fmla="*/ 2427415 h 3190921"/>
              <a:gd name="connsiteX42" fmla="*/ 1473420 w 4701072"/>
              <a:gd name="connsiteY42" fmla="*/ 2585676 h 3190921"/>
              <a:gd name="connsiteX43" fmla="*/ 1816320 w 4701072"/>
              <a:gd name="connsiteY43" fmla="*/ 2849445 h 3190921"/>
              <a:gd name="connsiteX44" fmla="*/ 3434104 w 4701072"/>
              <a:gd name="connsiteY44" fmla="*/ 2770315 h 3190921"/>
              <a:gd name="connsiteX0" fmla="*/ 2968112 w 4701072"/>
              <a:gd name="connsiteY0" fmla="*/ 3086838 h 3216070"/>
              <a:gd name="connsiteX1" fmla="*/ 1798123 w 4701072"/>
              <a:gd name="connsiteY1" fmla="*/ 3109540 h 3216070"/>
              <a:gd name="connsiteX2" fmla="*/ 857958 w 4701072"/>
              <a:gd name="connsiteY2" fmla="*/ 3148384 h 3216070"/>
              <a:gd name="connsiteX3" fmla="*/ 453512 w 4701072"/>
              <a:gd name="connsiteY3" fmla="*/ 2444999 h 3216070"/>
              <a:gd name="connsiteX4" fmla="*/ 5104 w 4701072"/>
              <a:gd name="connsiteY4" fmla="*/ 2128476 h 3216070"/>
              <a:gd name="connsiteX5" fmla="*/ 242497 w 4701072"/>
              <a:gd name="connsiteY5" fmla="*/ 1565769 h 3216070"/>
              <a:gd name="connsiteX6" fmla="*/ 717281 w 4701072"/>
              <a:gd name="connsiteY6" fmla="*/ 1460261 h 3216070"/>
              <a:gd name="connsiteX7" fmla="*/ 1165689 w 4701072"/>
              <a:gd name="connsiteY7" fmla="*/ 1249245 h 3216070"/>
              <a:gd name="connsiteX8" fmla="*/ 1561343 w 4701072"/>
              <a:gd name="connsiteY8" fmla="*/ 686538 h 3216070"/>
              <a:gd name="connsiteX9" fmla="*/ 1992166 w 4701072"/>
              <a:gd name="connsiteY9" fmla="*/ 176584 h 3216070"/>
              <a:gd name="connsiteX10" fmla="*/ 2379027 w 4701072"/>
              <a:gd name="connsiteY10" fmla="*/ 738 h 3216070"/>
              <a:gd name="connsiteX11" fmla="*/ 2677966 w 4701072"/>
              <a:gd name="connsiteY11" fmla="*/ 229338 h 3216070"/>
              <a:gd name="connsiteX12" fmla="*/ 2343858 w 4701072"/>
              <a:gd name="connsiteY12" fmla="*/ 704122 h 3216070"/>
              <a:gd name="connsiteX13" fmla="*/ 2809850 w 4701072"/>
              <a:gd name="connsiteY13" fmla="*/ 572238 h 3216070"/>
              <a:gd name="connsiteX14" fmla="*/ 3240673 w 4701072"/>
              <a:gd name="connsiteY14" fmla="*/ 563445 h 3216070"/>
              <a:gd name="connsiteX15" fmla="*/ 3733043 w 4701072"/>
              <a:gd name="connsiteY15" fmla="*/ 1047022 h 3216070"/>
              <a:gd name="connsiteX16" fmla="*/ 4260581 w 4701072"/>
              <a:gd name="connsiteY16" fmla="*/ 1073399 h 3216070"/>
              <a:gd name="connsiteX17" fmla="*/ 4577104 w 4701072"/>
              <a:gd name="connsiteY17" fmla="*/ 1460261 h 3216070"/>
              <a:gd name="connsiteX18" fmla="*/ 4700197 w 4701072"/>
              <a:gd name="connsiteY18" fmla="*/ 1979007 h 3216070"/>
              <a:gd name="connsiteX19" fmla="*/ 4524350 w 4701072"/>
              <a:gd name="connsiteY19" fmla="*/ 2691184 h 3216070"/>
              <a:gd name="connsiteX20" fmla="*/ 4304543 w 4701072"/>
              <a:gd name="connsiteY20" fmla="*/ 2181230 h 3216070"/>
              <a:gd name="connsiteX21" fmla="*/ 3618743 w 4701072"/>
              <a:gd name="connsiteY21" fmla="*/ 1486638 h 3216070"/>
              <a:gd name="connsiteX22" fmla="*/ 2203181 w 4701072"/>
              <a:gd name="connsiteY22" fmla="*/ 739292 h 3216070"/>
              <a:gd name="connsiteX23" fmla="*/ 1763566 w 4701072"/>
              <a:gd name="connsiteY23" fmla="*/ 704122 h 3216070"/>
              <a:gd name="connsiteX24" fmla="*/ 1877866 w 4701072"/>
              <a:gd name="connsiteY24" fmla="*/ 923930 h 3216070"/>
              <a:gd name="connsiteX25" fmla="*/ 2352607 w 4701072"/>
              <a:gd name="connsiteY25" fmla="*/ 1247715 h 3216070"/>
              <a:gd name="connsiteX26" fmla="*/ 2950527 w 4701072"/>
              <a:gd name="connsiteY26" fmla="*/ 1293207 h 3216070"/>
              <a:gd name="connsiteX27" fmla="*/ 3557197 w 4701072"/>
              <a:gd name="connsiteY27" fmla="*/ 1697653 h 3216070"/>
              <a:gd name="connsiteX28" fmla="*/ 3240673 w 4701072"/>
              <a:gd name="connsiteY28" fmla="*/ 1680069 h 3216070"/>
              <a:gd name="connsiteX29" fmla="*/ 2695550 w 4701072"/>
              <a:gd name="connsiteY29" fmla="*/ 1460261 h 3216070"/>
              <a:gd name="connsiteX30" fmla="*/ 954673 w 4701072"/>
              <a:gd name="connsiteY30" fmla="*/ 1469053 h 3216070"/>
              <a:gd name="connsiteX31" fmla="*/ 831581 w 4701072"/>
              <a:gd name="connsiteY31" fmla="*/ 1759199 h 3216070"/>
              <a:gd name="connsiteX32" fmla="*/ 1033804 w 4701072"/>
              <a:gd name="connsiteY32" fmla="*/ 2014176 h 3216070"/>
              <a:gd name="connsiteX33" fmla="*/ 1385497 w 4701072"/>
              <a:gd name="connsiteY33" fmla="*/ 1899876 h 3216070"/>
              <a:gd name="connsiteX34" fmla="*/ 2431781 w 4701072"/>
              <a:gd name="connsiteY34" fmla="*/ 1864707 h 3216070"/>
              <a:gd name="connsiteX35" fmla="*/ 3238749 w 4701072"/>
              <a:gd name="connsiteY35" fmla="*/ 1876430 h 3216070"/>
              <a:gd name="connsiteX36" fmla="*/ 3262457 w 4701072"/>
              <a:gd name="connsiteY36" fmla="*/ 2057482 h 3216070"/>
              <a:gd name="connsiteX37" fmla="*/ 2786361 w 4701072"/>
              <a:gd name="connsiteY37" fmla="*/ 2006521 h 3216070"/>
              <a:gd name="connsiteX38" fmla="*/ 2516380 w 4701072"/>
              <a:gd name="connsiteY38" fmla="*/ 2244002 h 3216070"/>
              <a:gd name="connsiteX39" fmla="*/ 3230612 w 4701072"/>
              <a:gd name="connsiteY39" fmla="*/ 2298593 h 3216070"/>
              <a:gd name="connsiteX40" fmla="*/ 3205504 w 4701072"/>
              <a:gd name="connsiteY40" fmla="*/ 2585676 h 3216070"/>
              <a:gd name="connsiteX41" fmla="*/ 1921827 w 4701072"/>
              <a:gd name="connsiteY41" fmla="*/ 2427415 h 3216070"/>
              <a:gd name="connsiteX42" fmla="*/ 1473420 w 4701072"/>
              <a:gd name="connsiteY42" fmla="*/ 2585676 h 3216070"/>
              <a:gd name="connsiteX43" fmla="*/ 1816320 w 4701072"/>
              <a:gd name="connsiteY43" fmla="*/ 2849445 h 3216070"/>
              <a:gd name="connsiteX44" fmla="*/ 3434104 w 4701072"/>
              <a:gd name="connsiteY44" fmla="*/ 2770315 h 3216070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460261 h 3162215"/>
              <a:gd name="connsiteX30" fmla="*/ 954673 w 4701072"/>
              <a:gd name="connsiteY30" fmla="*/ 1469053 h 3162215"/>
              <a:gd name="connsiteX31" fmla="*/ 831581 w 4701072"/>
              <a:gd name="connsiteY31" fmla="*/ 1759199 h 3162215"/>
              <a:gd name="connsiteX32" fmla="*/ 1033804 w 4701072"/>
              <a:gd name="connsiteY32" fmla="*/ 2014176 h 3162215"/>
              <a:gd name="connsiteX33" fmla="*/ 1385497 w 4701072"/>
              <a:gd name="connsiteY33" fmla="*/ 1899876 h 3162215"/>
              <a:gd name="connsiteX34" fmla="*/ 2431781 w 4701072"/>
              <a:gd name="connsiteY34" fmla="*/ 1864707 h 3162215"/>
              <a:gd name="connsiteX35" fmla="*/ 3238749 w 4701072"/>
              <a:gd name="connsiteY35" fmla="*/ 1876430 h 3162215"/>
              <a:gd name="connsiteX36" fmla="*/ 3262457 w 4701072"/>
              <a:gd name="connsiteY36" fmla="*/ 2057482 h 3162215"/>
              <a:gd name="connsiteX37" fmla="*/ 2786361 w 4701072"/>
              <a:gd name="connsiteY37" fmla="*/ 2006521 h 3162215"/>
              <a:gd name="connsiteX38" fmla="*/ 2516380 w 4701072"/>
              <a:gd name="connsiteY38" fmla="*/ 2244002 h 3162215"/>
              <a:gd name="connsiteX39" fmla="*/ 3230612 w 4701072"/>
              <a:gd name="connsiteY39" fmla="*/ 2298593 h 3162215"/>
              <a:gd name="connsiteX40" fmla="*/ 3205504 w 4701072"/>
              <a:gd name="connsiteY40" fmla="*/ 2585676 h 3162215"/>
              <a:gd name="connsiteX41" fmla="*/ 1921827 w 4701072"/>
              <a:gd name="connsiteY41" fmla="*/ 2427415 h 3162215"/>
              <a:gd name="connsiteX42" fmla="*/ 1473420 w 4701072"/>
              <a:gd name="connsiteY42" fmla="*/ 2585676 h 3162215"/>
              <a:gd name="connsiteX43" fmla="*/ 1816320 w 4701072"/>
              <a:gd name="connsiteY43" fmla="*/ 2849445 h 3162215"/>
              <a:gd name="connsiteX44" fmla="*/ 3434104 w 4701072"/>
              <a:gd name="connsiteY44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460261 h 3162215"/>
              <a:gd name="connsiteX30" fmla="*/ 954673 w 4701072"/>
              <a:gd name="connsiteY30" fmla="*/ 1469053 h 3162215"/>
              <a:gd name="connsiteX31" fmla="*/ 831581 w 4701072"/>
              <a:gd name="connsiteY31" fmla="*/ 1759199 h 3162215"/>
              <a:gd name="connsiteX32" fmla="*/ 1033804 w 4701072"/>
              <a:gd name="connsiteY32" fmla="*/ 2014176 h 3162215"/>
              <a:gd name="connsiteX33" fmla="*/ 1385497 w 4701072"/>
              <a:gd name="connsiteY33" fmla="*/ 1899876 h 3162215"/>
              <a:gd name="connsiteX34" fmla="*/ 2431781 w 4701072"/>
              <a:gd name="connsiteY34" fmla="*/ 1864707 h 3162215"/>
              <a:gd name="connsiteX35" fmla="*/ 3238749 w 4701072"/>
              <a:gd name="connsiteY35" fmla="*/ 1876430 h 3162215"/>
              <a:gd name="connsiteX36" fmla="*/ 3262457 w 4701072"/>
              <a:gd name="connsiteY36" fmla="*/ 2057482 h 3162215"/>
              <a:gd name="connsiteX37" fmla="*/ 2786361 w 4701072"/>
              <a:gd name="connsiteY37" fmla="*/ 2006521 h 3162215"/>
              <a:gd name="connsiteX38" fmla="*/ 2625562 w 4701072"/>
              <a:gd name="connsiteY38" fmla="*/ 2075679 h 3162215"/>
              <a:gd name="connsiteX39" fmla="*/ 2516380 w 4701072"/>
              <a:gd name="connsiteY39" fmla="*/ 2244002 h 3162215"/>
              <a:gd name="connsiteX40" fmla="*/ 3230612 w 4701072"/>
              <a:gd name="connsiteY40" fmla="*/ 2298593 h 3162215"/>
              <a:gd name="connsiteX41" fmla="*/ 3205504 w 4701072"/>
              <a:gd name="connsiteY41" fmla="*/ 2585676 h 3162215"/>
              <a:gd name="connsiteX42" fmla="*/ 1921827 w 4701072"/>
              <a:gd name="connsiteY42" fmla="*/ 2427415 h 3162215"/>
              <a:gd name="connsiteX43" fmla="*/ 1473420 w 4701072"/>
              <a:gd name="connsiteY43" fmla="*/ 2585676 h 3162215"/>
              <a:gd name="connsiteX44" fmla="*/ 1816320 w 4701072"/>
              <a:gd name="connsiteY44" fmla="*/ 2849445 h 3162215"/>
              <a:gd name="connsiteX45" fmla="*/ 3434104 w 4701072"/>
              <a:gd name="connsiteY45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460261 h 3162215"/>
              <a:gd name="connsiteX30" fmla="*/ 954673 w 4701072"/>
              <a:gd name="connsiteY30" fmla="*/ 1469053 h 3162215"/>
              <a:gd name="connsiteX31" fmla="*/ 831581 w 4701072"/>
              <a:gd name="connsiteY31" fmla="*/ 1759199 h 3162215"/>
              <a:gd name="connsiteX32" fmla="*/ 1033804 w 4701072"/>
              <a:gd name="connsiteY32" fmla="*/ 2014176 h 3162215"/>
              <a:gd name="connsiteX33" fmla="*/ 1385497 w 4701072"/>
              <a:gd name="connsiteY33" fmla="*/ 1899876 h 3162215"/>
              <a:gd name="connsiteX34" fmla="*/ 2431781 w 4701072"/>
              <a:gd name="connsiteY34" fmla="*/ 1864707 h 3162215"/>
              <a:gd name="connsiteX35" fmla="*/ 3238749 w 4701072"/>
              <a:gd name="connsiteY35" fmla="*/ 1876430 h 3162215"/>
              <a:gd name="connsiteX36" fmla="*/ 3262457 w 4701072"/>
              <a:gd name="connsiteY36" fmla="*/ 2057482 h 3162215"/>
              <a:gd name="connsiteX37" fmla="*/ 2786361 w 4701072"/>
              <a:gd name="connsiteY37" fmla="*/ 2006521 h 3162215"/>
              <a:gd name="connsiteX38" fmla="*/ 2530028 w 4701072"/>
              <a:gd name="connsiteY38" fmla="*/ 2030187 h 3162215"/>
              <a:gd name="connsiteX39" fmla="*/ 2516380 w 4701072"/>
              <a:gd name="connsiteY39" fmla="*/ 2244002 h 3162215"/>
              <a:gd name="connsiteX40" fmla="*/ 3230612 w 4701072"/>
              <a:gd name="connsiteY40" fmla="*/ 2298593 h 3162215"/>
              <a:gd name="connsiteX41" fmla="*/ 3205504 w 4701072"/>
              <a:gd name="connsiteY41" fmla="*/ 2585676 h 3162215"/>
              <a:gd name="connsiteX42" fmla="*/ 1921827 w 4701072"/>
              <a:gd name="connsiteY42" fmla="*/ 2427415 h 3162215"/>
              <a:gd name="connsiteX43" fmla="*/ 1473420 w 4701072"/>
              <a:gd name="connsiteY43" fmla="*/ 2585676 h 3162215"/>
              <a:gd name="connsiteX44" fmla="*/ 1816320 w 4701072"/>
              <a:gd name="connsiteY44" fmla="*/ 2849445 h 3162215"/>
              <a:gd name="connsiteX45" fmla="*/ 3434104 w 4701072"/>
              <a:gd name="connsiteY45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460261 h 3162215"/>
              <a:gd name="connsiteX30" fmla="*/ 954673 w 4701072"/>
              <a:gd name="connsiteY30" fmla="*/ 1469053 h 3162215"/>
              <a:gd name="connsiteX31" fmla="*/ 831581 w 4701072"/>
              <a:gd name="connsiteY31" fmla="*/ 1759199 h 3162215"/>
              <a:gd name="connsiteX32" fmla="*/ 1033804 w 4701072"/>
              <a:gd name="connsiteY32" fmla="*/ 2014176 h 3162215"/>
              <a:gd name="connsiteX33" fmla="*/ 1385497 w 4701072"/>
              <a:gd name="connsiteY33" fmla="*/ 1899876 h 3162215"/>
              <a:gd name="connsiteX34" fmla="*/ 2431781 w 4701072"/>
              <a:gd name="connsiteY34" fmla="*/ 1864707 h 3162215"/>
              <a:gd name="connsiteX35" fmla="*/ 3238749 w 4701072"/>
              <a:gd name="connsiteY35" fmla="*/ 1876430 h 3162215"/>
              <a:gd name="connsiteX36" fmla="*/ 3262457 w 4701072"/>
              <a:gd name="connsiteY36" fmla="*/ 2057482 h 3162215"/>
              <a:gd name="connsiteX37" fmla="*/ 2786361 w 4701072"/>
              <a:gd name="connsiteY37" fmla="*/ 2006521 h 3162215"/>
              <a:gd name="connsiteX38" fmla="*/ 2530028 w 4701072"/>
              <a:gd name="connsiteY38" fmla="*/ 2030187 h 3162215"/>
              <a:gd name="connsiteX39" fmla="*/ 2516380 w 4701072"/>
              <a:gd name="connsiteY39" fmla="*/ 2244002 h 3162215"/>
              <a:gd name="connsiteX40" fmla="*/ 3194218 w 4701072"/>
              <a:gd name="connsiteY40" fmla="*/ 2298593 h 3162215"/>
              <a:gd name="connsiteX41" fmla="*/ 3205504 w 4701072"/>
              <a:gd name="connsiteY41" fmla="*/ 2585676 h 3162215"/>
              <a:gd name="connsiteX42" fmla="*/ 1921827 w 4701072"/>
              <a:gd name="connsiteY42" fmla="*/ 2427415 h 3162215"/>
              <a:gd name="connsiteX43" fmla="*/ 1473420 w 4701072"/>
              <a:gd name="connsiteY43" fmla="*/ 2585676 h 3162215"/>
              <a:gd name="connsiteX44" fmla="*/ 1816320 w 4701072"/>
              <a:gd name="connsiteY44" fmla="*/ 2849445 h 3162215"/>
              <a:gd name="connsiteX45" fmla="*/ 3434104 w 4701072"/>
              <a:gd name="connsiteY45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954673 w 4701072"/>
              <a:gd name="connsiteY30" fmla="*/ 1469053 h 3162215"/>
              <a:gd name="connsiteX31" fmla="*/ 831581 w 4701072"/>
              <a:gd name="connsiteY31" fmla="*/ 1759199 h 3162215"/>
              <a:gd name="connsiteX32" fmla="*/ 1033804 w 4701072"/>
              <a:gd name="connsiteY32" fmla="*/ 2014176 h 3162215"/>
              <a:gd name="connsiteX33" fmla="*/ 1385497 w 4701072"/>
              <a:gd name="connsiteY33" fmla="*/ 1899876 h 3162215"/>
              <a:gd name="connsiteX34" fmla="*/ 2431781 w 4701072"/>
              <a:gd name="connsiteY34" fmla="*/ 1864707 h 3162215"/>
              <a:gd name="connsiteX35" fmla="*/ 3238749 w 4701072"/>
              <a:gd name="connsiteY35" fmla="*/ 1876430 h 3162215"/>
              <a:gd name="connsiteX36" fmla="*/ 3262457 w 4701072"/>
              <a:gd name="connsiteY36" fmla="*/ 2057482 h 3162215"/>
              <a:gd name="connsiteX37" fmla="*/ 2786361 w 4701072"/>
              <a:gd name="connsiteY37" fmla="*/ 2006521 h 3162215"/>
              <a:gd name="connsiteX38" fmla="*/ 2530028 w 4701072"/>
              <a:gd name="connsiteY38" fmla="*/ 2030187 h 3162215"/>
              <a:gd name="connsiteX39" fmla="*/ 2516380 w 4701072"/>
              <a:gd name="connsiteY39" fmla="*/ 2244002 h 3162215"/>
              <a:gd name="connsiteX40" fmla="*/ 3194218 w 4701072"/>
              <a:gd name="connsiteY40" fmla="*/ 2298593 h 3162215"/>
              <a:gd name="connsiteX41" fmla="*/ 3205504 w 4701072"/>
              <a:gd name="connsiteY41" fmla="*/ 2585676 h 3162215"/>
              <a:gd name="connsiteX42" fmla="*/ 1921827 w 4701072"/>
              <a:gd name="connsiteY42" fmla="*/ 2427415 h 3162215"/>
              <a:gd name="connsiteX43" fmla="*/ 1473420 w 4701072"/>
              <a:gd name="connsiteY43" fmla="*/ 2585676 h 3162215"/>
              <a:gd name="connsiteX44" fmla="*/ 1816320 w 4701072"/>
              <a:gd name="connsiteY44" fmla="*/ 2849445 h 3162215"/>
              <a:gd name="connsiteX45" fmla="*/ 3434104 w 4701072"/>
              <a:gd name="connsiteY45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954673 w 4701072"/>
              <a:gd name="connsiteY31" fmla="*/ 1469053 h 3162215"/>
              <a:gd name="connsiteX32" fmla="*/ 831581 w 4701072"/>
              <a:gd name="connsiteY32" fmla="*/ 1759199 h 3162215"/>
              <a:gd name="connsiteX33" fmla="*/ 1033804 w 4701072"/>
              <a:gd name="connsiteY33" fmla="*/ 2014176 h 3162215"/>
              <a:gd name="connsiteX34" fmla="*/ 1385497 w 4701072"/>
              <a:gd name="connsiteY34" fmla="*/ 1899876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954673 w 4701072"/>
              <a:gd name="connsiteY31" fmla="*/ 1469053 h 3162215"/>
              <a:gd name="connsiteX32" fmla="*/ 831581 w 4701072"/>
              <a:gd name="connsiteY32" fmla="*/ 1759199 h 3162215"/>
              <a:gd name="connsiteX33" fmla="*/ 1124789 w 4701072"/>
              <a:gd name="connsiteY33" fmla="*/ 2164302 h 3162215"/>
              <a:gd name="connsiteX34" fmla="*/ 1385497 w 4701072"/>
              <a:gd name="connsiteY34" fmla="*/ 1899876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954673 w 4701072"/>
              <a:gd name="connsiteY31" fmla="*/ 1469053 h 3162215"/>
              <a:gd name="connsiteX32" fmla="*/ 831581 w 4701072"/>
              <a:gd name="connsiteY32" fmla="*/ 1759199 h 3162215"/>
              <a:gd name="connsiteX33" fmla="*/ 1124789 w 4701072"/>
              <a:gd name="connsiteY33" fmla="*/ 2164302 h 3162215"/>
              <a:gd name="connsiteX34" fmla="*/ 1503778 w 4701072"/>
              <a:gd name="connsiteY34" fmla="*/ 1931721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954673 w 4701072"/>
              <a:gd name="connsiteY31" fmla="*/ 1469053 h 3162215"/>
              <a:gd name="connsiteX32" fmla="*/ 831581 w 4701072"/>
              <a:gd name="connsiteY32" fmla="*/ 1759199 h 3162215"/>
              <a:gd name="connsiteX33" fmla="*/ 1124789 w 4701072"/>
              <a:gd name="connsiteY33" fmla="*/ 2164302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954673 w 4701072"/>
              <a:gd name="connsiteY31" fmla="*/ 1469053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00898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62457 w 4701072"/>
              <a:gd name="connsiteY37" fmla="*/ 2057482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38749 w 4701072"/>
              <a:gd name="connsiteY36" fmla="*/ 1876430 h 3162215"/>
              <a:gd name="connsiteX37" fmla="*/ 3253358 w 4701072"/>
              <a:gd name="connsiteY37" fmla="*/ 2171213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52397 w 4701072"/>
              <a:gd name="connsiteY36" fmla="*/ 1935570 h 3162215"/>
              <a:gd name="connsiteX37" fmla="*/ 3253358 w 4701072"/>
              <a:gd name="connsiteY37" fmla="*/ 2171213 h 3162215"/>
              <a:gd name="connsiteX38" fmla="*/ 2786361 w 4701072"/>
              <a:gd name="connsiteY38" fmla="*/ 2006521 h 3162215"/>
              <a:gd name="connsiteX39" fmla="*/ 2530028 w 4701072"/>
              <a:gd name="connsiteY39" fmla="*/ 2030187 h 3162215"/>
              <a:gd name="connsiteX40" fmla="*/ 2516380 w 4701072"/>
              <a:gd name="connsiteY40" fmla="*/ 2244002 h 3162215"/>
              <a:gd name="connsiteX41" fmla="*/ 3194218 w 4701072"/>
              <a:gd name="connsiteY41" fmla="*/ 2298593 h 3162215"/>
              <a:gd name="connsiteX42" fmla="*/ 3205504 w 4701072"/>
              <a:gd name="connsiteY42" fmla="*/ 2585676 h 3162215"/>
              <a:gd name="connsiteX43" fmla="*/ 1921827 w 4701072"/>
              <a:gd name="connsiteY43" fmla="*/ 2427415 h 3162215"/>
              <a:gd name="connsiteX44" fmla="*/ 1473420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3253358 w 4701072"/>
              <a:gd name="connsiteY36" fmla="*/ 2171213 h 3162215"/>
              <a:gd name="connsiteX37" fmla="*/ 2786361 w 4701072"/>
              <a:gd name="connsiteY37" fmla="*/ 2006521 h 3162215"/>
              <a:gd name="connsiteX38" fmla="*/ 2530028 w 4701072"/>
              <a:gd name="connsiteY38" fmla="*/ 2030187 h 3162215"/>
              <a:gd name="connsiteX39" fmla="*/ 2516380 w 4701072"/>
              <a:gd name="connsiteY39" fmla="*/ 2244002 h 3162215"/>
              <a:gd name="connsiteX40" fmla="*/ 3194218 w 4701072"/>
              <a:gd name="connsiteY40" fmla="*/ 2298593 h 3162215"/>
              <a:gd name="connsiteX41" fmla="*/ 3205504 w 4701072"/>
              <a:gd name="connsiteY41" fmla="*/ 2585676 h 3162215"/>
              <a:gd name="connsiteX42" fmla="*/ 1921827 w 4701072"/>
              <a:gd name="connsiteY42" fmla="*/ 2427415 h 3162215"/>
              <a:gd name="connsiteX43" fmla="*/ 1473420 w 4701072"/>
              <a:gd name="connsiteY43" fmla="*/ 2585676 h 3162215"/>
              <a:gd name="connsiteX44" fmla="*/ 1816320 w 4701072"/>
              <a:gd name="connsiteY44" fmla="*/ 2849445 h 3162215"/>
              <a:gd name="connsiteX45" fmla="*/ 3434104 w 4701072"/>
              <a:gd name="connsiteY45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2786361 w 4701072"/>
              <a:gd name="connsiteY36" fmla="*/ 2006521 h 3162215"/>
              <a:gd name="connsiteX37" fmla="*/ 2530028 w 4701072"/>
              <a:gd name="connsiteY37" fmla="*/ 2030187 h 3162215"/>
              <a:gd name="connsiteX38" fmla="*/ 2516380 w 4701072"/>
              <a:gd name="connsiteY38" fmla="*/ 2244002 h 3162215"/>
              <a:gd name="connsiteX39" fmla="*/ 3194218 w 4701072"/>
              <a:gd name="connsiteY39" fmla="*/ 2298593 h 3162215"/>
              <a:gd name="connsiteX40" fmla="*/ 3205504 w 4701072"/>
              <a:gd name="connsiteY40" fmla="*/ 2585676 h 3162215"/>
              <a:gd name="connsiteX41" fmla="*/ 1921827 w 4701072"/>
              <a:gd name="connsiteY41" fmla="*/ 2427415 h 3162215"/>
              <a:gd name="connsiteX42" fmla="*/ 1473420 w 4701072"/>
              <a:gd name="connsiteY42" fmla="*/ 2585676 h 3162215"/>
              <a:gd name="connsiteX43" fmla="*/ 1816320 w 4701072"/>
              <a:gd name="connsiteY43" fmla="*/ 2849445 h 3162215"/>
              <a:gd name="connsiteX44" fmla="*/ 3434104 w 4701072"/>
              <a:gd name="connsiteY44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2530028 w 4701072"/>
              <a:gd name="connsiteY36" fmla="*/ 2030187 h 3162215"/>
              <a:gd name="connsiteX37" fmla="*/ 2516380 w 4701072"/>
              <a:gd name="connsiteY37" fmla="*/ 2244002 h 3162215"/>
              <a:gd name="connsiteX38" fmla="*/ 3194218 w 4701072"/>
              <a:gd name="connsiteY38" fmla="*/ 2298593 h 3162215"/>
              <a:gd name="connsiteX39" fmla="*/ 3205504 w 4701072"/>
              <a:gd name="connsiteY39" fmla="*/ 2585676 h 3162215"/>
              <a:gd name="connsiteX40" fmla="*/ 1921827 w 4701072"/>
              <a:gd name="connsiteY40" fmla="*/ 2427415 h 3162215"/>
              <a:gd name="connsiteX41" fmla="*/ 1473420 w 4701072"/>
              <a:gd name="connsiteY41" fmla="*/ 2585676 h 3162215"/>
              <a:gd name="connsiteX42" fmla="*/ 1816320 w 4701072"/>
              <a:gd name="connsiteY42" fmla="*/ 2849445 h 3162215"/>
              <a:gd name="connsiteX43" fmla="*/ 3434104 w 4701072"/>
              <a:gd name="connsiteY43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431781 w 4701072"/>
              <a:gd name="connsiteY35" fmla="*/ 1864707 h 3162215"/>
              <a:gd name="connsiteX36" fmla="*/ 2516380 w 4701072"/>
              <a:gd name="connsiteY36" fmla="*/ 2244002 h 3162215"/>
              <a:gd name="connsiteX37" fmla="*/ 3194218 w 4701072"/>
              <a:gd name="connsiteY37" fmla="*/ 2298593 h 3162215"/>
              <a:gd name="connsiteX38" fmla="*/ 3205504 w 4701072"/>
              <a:gd name="connsiteY38" fmla="*/ 2585676 h 3162215"/>
              <a:gd name="connsiteX39" fmla="*/ 1921827 w 4701072"/>
              <a:gd name="connsiteY39" fmla="*/ 2427415 h 3162215"/>
              <a:gd name="connsiteX40" fmla="*/ 1473420 w 4701072"/>
              <a:gd name="connsiteY40" fmla="*/ 2585676 h 3162215"/>
              <a:gd name="connsiteX41" fmla="*/ 1816320 w 4701072"/>
              <a:gd name="connsiteY41" fmla="*/ 2849445 h 3162215"/>
              <a:gd name="connsiteX42" fmla="*/ 3434104 w 4701072"/>
              <a:gd name="connsiteY42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2516380 w 4701072"/>
              <a:gd name="connsiteY35" fmla="*/ 2244002 h 3162215"/>
              <a:gd name="connsiteX36" fmla="*/ 3194218 w 4701072"/>
              <a:gd name="connsiteY36" fmla="*/ 2298593 h 3162215"/>
              <a:gd name="connsiteX37" fmla="*/ 3205504 w 4701072"/>
              <a:gd name="connsiteY37" fmla="*/ 2585676 h 3162215"/>
              <a:gd name="connsiteX38" fmla="*/ 1921827 w 4701072"/>
              <a:gd name="connsiteY38" fmla="*/ 2427415 h 3162215"/>
              <a:gd name="connsiteX39" fmla="*/ 1473420 w 4701072"/>
              <a:gd name="connsiteY39" fmla="*/ 2585676 h 3162215"/>
              <a:gd name="connsiteX40" fmla="*/ 1816320 w 4701072"/>
              <a:gd name="connsiteY40" fmla="*/ 2849445 h 3162215"/>
              <a:gd name="connsiteX41" fmla="*/ 3434104 w 4701072"/>
              <a:gd name="connsiteY41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3194218 w 4701072"/>
              <a:gd name="connsiteY35" fmla="*/ 2298593 h 3162215"/>
              <a:gd name="connsiteX36" fmla="*/ 3205504 w 4701072"/>
              <a:gd name="connsiteY36" fmla="*/ 2585676 h 3162215"/>
              <a:gd name="connsiteX37" fmla="*/ 1921827 w 4701072"/>
              <a:gd name="connsiteY37" fmla="*/ 2427415 h 3162215"/>
              <a:gd name="connsiteX38" fmla="*/ 1473420 w 4701072"/>
              <a:gd name="connsiteY38" fmla="*/ 2585676 h 3162215"/>
              <a:gd name="connsiteX39" fmla="*/ 1816320 w 4701072"/>
              <a:gd name="connsiteY39" fmla="*/ 2849445 h 3162215"/>
              <a:gd name="connsiteX40" fmla="*/ 3434104 w 4701072"/>
              <a:gd name="connsiteY40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3194218 w 4701072"/>
              <a:gd name="connsiteY35" fmla="*/ 2306757 h 3162215"/>
              <a:gd name="connsiteX36" fmla="*/ 3205504 w 4701072"/>
              <a:gd name="connsiteY36" fmla="*/ 2585676 h 3162215"/>
              <a:gd name="connsiteX37" fmla="*/ 1921827 w 4701072"/>
              <a:gd name="connsiteY37" fmla="*/ 2427415 h 3162215"/>
              <a:gd name="connsiteX38" fmla="*/ 1473420 w 4701072"/>
              <a:gd name="connsiteY38" fmla="*/ 2585676 h 3162215"/>
              <a:gd name="connsiteX39" fmla="*/ 1816320 w 4701072"/>
              <a:gd name="connsiteY39" fmla="*/ 2849445 h 3162215"/>
              <a:gd name="connsiteX40" fmla="*/ 3434104 w 4701072"/>
              <a:gd name="connsiteY40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3205504 w 4701072"/>
              <a:gd name="connsiteY35" fmla="*/ 2585676 h 3162215"/>
              <a:gd name="connsiteX36" fmla="*/ 1921827 w 4701072"/>
              <a:gd name="connsiteY36" fmla="*/ 2427415 h 3162215"/>
              <a:gd name="connsiteX37" fmla="*/ 1473420 w 4701072"/>
              <a:gd name="connsiteY37" fmla="*/ 2585676 h 3162215"/>
              <a:gd name="connsiteX38" fmla="*/ 1816320 w 4701072"/>
              <a:gd name="connsiteY38" fmla="*/ 2849445 h 3162215"/>
              <a:gd name="connsiteX39" fmla="*/ 3434104 w 4701072"/>
              <a:gd name="connsiteY39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1921827 w 4701072"/>
              <a:gd name="connsiteY35" fmla="*/ 2427415 h 3162215"/>
              <a:gd name="connsiteX36" fmla="*/ 1473420 w 4701072"/>
              <a:gd name="connsiteY36" fmla="*/ 2585676 h 3162215"/>
              <a:gd name="connsiteX37" fmla="*/ 1816320 w 4701072"/>
              <a:gd name="connsiteY37" fmla="*/ 2849445 h 3162215"/>
              <a:gd name="connsiteX38" fmla="*/ 3434104 w 4701072"/>
              <a:gd name="connsiteY38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85581 w 4701072"/>
              <a:gd name="connsiteY34" fmla="*/ 1881679 h 3162215"/>
              <a:gd name="connsiteX35" fmla="*/ 1473420 w 4701072"/>
              <a:gd name="connsiteY35" fmla="*/ 2585676 h 3162215"/>
              <a:gd name="connsiteX36" fmla="*/ 1816320 w 4701072"/>
              <a:gd name="connsiteY36" fmla="*/ 2849445 h 3162215"/>
              <a:gd name="connsiteX37" fmla="*/ 3434104 w 4701072"/>
              <a:gd name="connsiteY37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73420 w 4701072"/>
              <a:gd name="connsiteY34" fmla="*/ 2585676 h 3162215"/>
              <a:gd name="connsiteX35" fmla="*/ 1816320 w 4701072"/>
              <a:gd name="connsiteY35" fmla="*/ 2849445 h 3162215"/>
              <a:gd name="connsiteX36" fmla="*/ 3434104 w 4701072"/>
              <a:gd name="connsiteY3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73420 w 4701072"/>
              <a:gd name="connsiteY34" fmla="*/ 2585676 h 3162215"/>
              <a:gd name="connsiteX35" fmla="*/ 1816320 w 4701072"/>
              <a:gd name="connsiteY35" fmla="*/ 2849445 h 3162215"/>
              <a:gd name="connsiteX36" fmla="*/ 3434104 w 4701072"/>
              <a:gd name="connsiteY3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73420 w 4701072"/>
              <a:gd name="connsiteY34" fmla="*/ 2585676 h 3162215"/>
              <a:gd name="connsiteX35" fmla="*/ 1816320 w 4701072"/>
              <a:gd name="connsiteY35" fmla="*/ 2849445 h 3162215"/>
              <a:gd name="connsiteX36" fmla="*/ 3434104 w 4701072"/>
              <a:gd name="connsiteY3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421713 w 4701072"/>
              <a:gd name="connsiteY34" fmla="*/ 2585676 h 3162215"/>
              <a:gd name="connsiteX35" fmla="*/ 1816320 w 4701072"/>
              <a:gd name="connsiteY35" fmla="*/ 2849445 h 3162215"/>
              <a:gd name="connsiteX36" fmla="*/ 3434104 w 4701072"/>
              <a:gd name="connsiteY3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1421713 w 4701072"/>
              <a:gd name="connsiteY35" fmla="*/ 2585676 h 3162215"/>
              <a:gd name="connsiteX36" fmla="*/ 1816320 w 4701072"/>
              <a:gd name="connsiteY36" fmla="*/ 2849445 h 3162215"/>
              <a:gd name="connsiteX37" fmla="*/ 3434104 w 4701072"/>
              <a:gd name="connsiteY37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1421713 w 4701072"/>
              <a:gd name="connsiteY36" fmla="*/ 2585676 h 3162215"/>
              <a:gd name="connsiteX37" fmla="*/ 1816320 w 4701072"/>
              <a:gd name="connsiteY37" fmla="*/ 2849445 h 3162215"/>
              <a:gd name="connsiteX38" fmla="*/ 3434104 w 4701072"/>
              <a:gd name="connsiteY38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1421713 w 4701072"/>
              <a:gd name="connsiteY37" fmla="*/ 2585676 h 3162215"/>
              <a:gd name="connsiteX38" fmla="*/ 1816320 w 4701072"/>
              <a:gd name="connsiteY38" fmla="*/ 2849445 h 3162215"/>
              <a:gd name="connsiteX39" fmla="*/ 3434104 w 4701072"/>
              <a:gd name="connsiteY39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2784785 w 4701072"/>
              <a:gd name="connsiteY37" fmla="*/ 2048382 h 3162215"/>
              <a:gd name="connsiteX38" fmla="*/ 1421713 w 4701072"/>
              <a:gd name="connsiteY38" fmla="*/ 2585676 h 3162215"/>
              <a:gd name="connsiteX39" fmla="*/ 1816320 w 4701072"/>
              <a:gd name="connsiteY39" fmla="*/ 2849445 h 3162215"/>
              <a:gd name="connsiteX40" fmla="*/ 3434104 w 4701072"/>
              <a:gd name="connsiteY40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1421713 w 4701072"/>
              <a:gd name="connsiteY38" fmla="*/ 2585676 h 3162215"/>
              <a:gd name="connsiteX39" fmla="*/ 1816320 w 4701072"/>
              <a:gd name="connsiteY39" fmla="*/ 2849445 h 3162215"/>
              <a:gd name="connsiteX40" fmla="*/ 3434104 w 4701072"/>
              <a:gd name="connsiteY40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203057 h 3162215"/>
              <a:gd name="connsiteX39" fmla="*/ 1421713 w 4701072"/>
              <a:gd name="connsiteY39" fmla="*/ 2585676 h 3162215"/>
              <a:gd name="connsiteX40" fmla="*/ 1816320 w 4701072"/>
              <a:gd name="connsiteY40" fmla="*/ 2849445 h 3162215"/>
              <a:gd name="connsiteX41" fmla="*/ 3434104 w 4701072"/>
              <a:gd name="connsiteY41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1421713 w 4701072"/>
              <a:gd name="connsiteY39" fmla="*/ 2585676 h 3162215"/>
              <a:gd name="connsiteX40" fmla="*/ 1816320 w 4701072"/>
              <a:gd name="connsiteY40" fmla="*/ 2849445 h 3162215"/>
              <a:gd name="connsiteX41" fmla="*/ 3434104 w 4701072"/>
              <a:gd name="connsiteY41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279818 w 4701072"/>
              <a:gd name="connsiteY39" fmla="*/ 2225803 h 3162215"/>
              <a:gd name="connsiteX40" fmla="*/ 1421713 w 4701072"/>
              <a:gd name="connsiteY40" fmla="*/ 2585676 h 3162215"/>
              <a:gd name="connsiteX41" fmla="*/ 1816320 w 4701072"/>
              <a:gd name="connsiteY41" fmla="*/ 2849445 h 3162215"/>
              <a:gd name="connsiteX42" fmla="*/ 3434104 w 4701072"/>
              <a:gd name="connsiteY42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602815 w 4701072"/>
              <a:gd name="connsiteY39" fmla="*/ 2339534 h 3162215"/>
              <a:gd name="connsiteX40" fmla="*/ 1421713 w 4701072"/>
              <a:gd name="connsiteY40" fmla="*/ 2585676 h 3162215"/>
              <a:gd name="connsiteX41" fmla="*/ 1816320 w 4701072"/>
              <a:gd name="connsiteY41" fmla="*/ 2849445 h 3162215"/>
              <a:gd name="connsiteX42" fmla="*/ 3434104 w 4701072"/>
              <a:gd name="connsiteY42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602815 w 4701072"/>
              <a:gd name="connsiteY39" fmla="*/ 2339534 h 3162215"/>
              <a:gd name="connsiteX40" fmla="*/ 1421713 w 4701072"/>
              <a:gd name="connsiteY40" fmla="*/ 2585676 h 3162215"/>
              <a:gd name="connsiteX41" fmla="*/ 1816320 w 4701072"/>
              <a:gd name="connsiteY41" fmla="*/ 2849445 h 3162215"/>
              <a:gd name="connsiteX42" fmla="*/ 3434104 w 4701072"/>
              <a:gd name="connsiteY42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602815 w 4701072"/>
              <a:gd name="connsiteY39" fmla="*/ 2339534 h 3162215"/>
              <a:gd name="connsiteX40" fmla="*/ 1421713 w 4701072"/>
              <a:gd name="connsiteY40" fmla="*/ 2585676 h 3162215"/>
              <a:gd name="connsiteX41" fmla="*/ 1816320 w 4701072"/>
              <a:gd name="connsiteY41" fmla="*/ 2849445 h 3162215"/>
              <a:gd name="connsiteX42" fmla="*/ 3434104 w 4701072"/>
              <a:gd name="connsiteY42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602815 w 4701072"/>
              <a:gd name="connsiteY39" fmla="*/ 2339534 h 3162215"/>
              <a:gd name="connsiteX40" fmla="*/ 3462624 w 4701072"/>
              <a:gd name="connsiteY40" fmla="*/ 2253099 h 3162215"/>
              <a:gd name="connsiteX41" fmla="*/ 1421713 w 4701072"/>
              <a:gd name="connsiteY41" fmla="*/ 2585676 h 3162215"/>
              <a:gd name="connsiteX42" fmla="*/ 1816320 w 4701072"/>
              <a:gd name="connsiteY42" fmla="*/ 2849445 h 3162215"/>
              <a:gd name="connsiteX43" fmla="*/ 3434104 w 4701072"/>
              <a:gd name="connsiteY43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462624 w 4701072"/>
              <a:gd name="connsiteY41" fmla="*/ 2253099 h 3162215"/>
              <a:gd name="connsiteX42" fmla="*/ 1421713 w 4701072"/>
              <a:gd name="connsiteY42" fmla="*/ 2585676 h 3162215"/>
              <a:gd name="connsiteX43" fmla="*/ 1816320 w 4701072"/>
              <a:gd name="connsiteY43" fmla="*/ 2849445 h 3162215"/>
              <a:gd name="connsiteX44" fmla="*/ 3434104 w 4701072"/>
              <a:gd name="connsiteY44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462624 w 4701072"/>
              <a:gd name="connsiteY41" fmla="*/ 2253099 h 3162215"/>
              <a:gd name="connsiteX42" fmla="*/ 2639209 w 4701072"/>
              <a:gd name="connsiteY42" fmla="*/ 2516955 h 3162215"/>
              <a:gd name="connsiteX43" fmla="*/ 1421713 w 4701072"/>
              <a:gd name="connsiteY43" fmla="*/ 2585676 h 3162215"/>
              <a:gd name="connsiteX44" fmla="*/ 1816320 w 4701072"/>
              <a:gd name="connsiteY44" fmla="*/ 2849445 h 3162215"/>
              <a:gd name="connsiteX45" fmla="*/ 3434104 w 4701072"/>
              <a:gd name="connsiteY45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462624 w 4701072"/>
              <a:gd name="connsiteY41" fmla="*/ 2253099 h 3162215"/>
              <a:gd name="connsiteX42" fmla="*/ 3298851 w 4701072"/>
              <a:gd name="connsiteY42" fmla="*/ 2621588 h 3162215"/>
              <a:gd name="connsiteX43" fmla="*/ 2639209 w 4701072"/>
              <a:gd name="connsiteY43" fmla="*/ 2516955 h 3162215"/>
              <a:gd name="connsiteX44" fmla="*/ 1421713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298851 w 4701072"/>
              <a:gd name="connsiteY42" fmla="*/ 2621588 h 3162215"/>
              <a:gd name="connsiteX43" fmla="*/ 2639209 w 4701072"/>
              <a:gd name="connsiteY43" fmla="*/ 2516955 h 3162215"/>
              <a:gd name="connsiteX44" fmla="*/ 1421713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298851 w 4701072"/>
              <a:gd name="connsiteY42" fmla="*/ 2621588 h 3162215"/>
              <a:gd name="connsiteX43" fmla="*/ 2639209 w 4701072"/>
              <a:gd name="connsiteY43" fmla="*/ 2516955 h 3162215"/>
              <a:gd name="connsiteX44" fmla="*/ 1421713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289752 w 4701072"/>
              <a:gd name="connsiteY42" fmla="*/ 2539701 h 3162215"/>
              <a:gd name="connsiteX43" fmla="*/ 2639209 w 4701072"/>
              <a:gd name="connsiteY43" fmla="*/ 2516955 h 3162215"/>
              <a:gd name="connsiteX44" fmla="*/ 1421713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303400 w 4701072"/>
              <a:gd name="connsiteY42" fmla="*/ 2598842 h 3162215"/>
              <a:gd name="connsiteX43" fmla="*/ 2639209 w 4701072"/>
              <a:gd name="connsiteY43" fmla="*/ 2516955 h 3162215"/>
              <a:gd name="connsiteX44" fmla="*/ 1421713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303400 w 4701072"/>
              <a:gd name="connsiteY42" fmla="*/ 2598842 h 3162215"/>
              <a:gd name="connsiteX43" fmla="*/ 2975854 w 4701072"/>
              <a:gd name="connsiteY43" fmla="*/ 2607940 h 3162215"/>
              <a:gd name="connsiteX44" fmla="*/ 1421713 w 4701072"/>
              <a:gd name="connsiteY44" fmla="*/ 2585676 h 3162215"/>
              <a:gd name="connsiteX45" fmla="*/ 1816320 w 4701072"/>
              <a:gd name="connsiteY45" fmla="*/ 2849445 h 3162215"/>
              <a:gd name="connsiteX46" fmla="*/ 3434104 w 4701072"/>
              <a:gd name="connsiteY46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303400 w 4701072"/>
              <a:gd name="connsiteY42" fmla="*/ 2598842 h 3162215"/>
              <a:gd name="connsiteX43" fmla="*/ 2975854 w 4701072"/>
              <a:gd name="connsiteY43" fmla="*/ 2607940 h 3162215"/>
              <a:gd name="connsiteX44" fmla="*/ 2106946 w 4701072"/>
              <a:gd name="connsiteY44" fmla="*/ 2448717 h 3162215"/>
              <a:gd name="connsiteX45" fmla="*/ 1421713 w 4701072"/>
              <a:gd name="connsiteY45" fmla="*/ 2585676 h 3162215"/>
              <a:gd name="connsiteX46" fmla="*/ 1816320 w 4701072"/>
              <a:gd name="connsiteY46" fmla="*/ 2849445 h 3162215"/>
              <a:gd name="connsiteX47" fmla="*/ 3434104 w 4701072"/>
              <a:gd name="connsiteY47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303400 w 4701072"/>
              <a:gd name="connsiteY42" fmla="*/ 2598842 h 3162215"/>
              <a:gd name="connsiteX43" fmla="*/ 2975854 w 4701072"/>
              <a:gd name="connsiteY43" fmla="*/ 2607940 h 3162215"/>
              <a:gd name="connsiteX44" fmla="*/ 2106946 w 4701072"/>
              <a:gd name="connsiteY44" fmla="*/ 2448717 h 3162215"/>
              <a:gd name="connsiteX45" fmla="*/ 1708316 w 4701072"/>
              <a:gd name="connsiteY45" fmla="*/ 2608422 h 3162215"/>
              <a:gd name="connsiteX46" fmla="*/ 1816320 w 4701072"/>
              <a:gd name="connsiteY46" fmla="*/ 2849445 h 3162215"/>
              <a:gd name="connsiteX47" fmla="*/ 3434104 w 4701072"/>
              <a:gd name="connsiteY47" fmla="*/ 2770315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599782 w 4701072"/>
              <a:gd name="connsiteY35" fmla="*/ 1921292 h 3162215"/>
              <a:gd name="connsiteX36" fmla="*/ 3219058 w 4701072"/>
              <a:gd name="connsiteY36" fmla="*/ 1882587 h 3162215"/>
              <a:gd name="connsiteX37" fmla="*/ 3162373 w 4701072"/>
              <a:gd name="connsiteY37" fmla="*/ 2043833 h 3162215"/>
              <a:gd name="connsiteX38" fmla="*/ 2666504 w 4701072"/>
              <a:gd name="connsiteY38" fmla="*/ 2093875 h 3162215"/>
              <a:gd name="connsiteX39" fmla="*/ 2589167 w 4701072"/>
              <a:gd name="connsiteY39" fmla="*/ 2216705 h 3162215"/>
              <a:gd name="connsiteX40" fmla="*/ 2602815 w 4701072"/>
              <a:gd name="connsiteY40" fmla="*/ 2339534 h 3162215"/>
              <a:gd name="connsiteX41" fmla="*/ 3303400 w 4701072"/>
              <a:gd name="connsiteY41" fmla="*/ 2289493 h 3162215"/>
              <a:gd name="connsiteX42" fmla="*/ 3303400 w 4701072"/>
              <a:gd name="connsiteY42" fmla="*/ 2598842 h 3162215"/>
              <a:gd name="connsiteX43" fmla="*/ 2975854 w 4701072"/>
              <a:gd name="connsiteY43" fmla="*/ 2607940 h 3162215"/>
              <a:gd name="connsiteX44" fmla="*/ 2106946 w 4701072"/>
              <a:gd name="connsiteY44" fmla="*/ 2448717 h 3162215"/>
              <a:gd name="connsiteX45" fmla="*/ 1708316 w 4701072"/>
              <a:gd name="connsiteY45" fmla="*/ 2608422 h 3162215"/>
              <a:gd name="connsiteX46" fmla="*/ 1816320 w 4701072"/>
              <a:gd name="connsiteY46" fmla="*/ 2849445 h 3162215"/>
              <a:gd name="connsiteX47" fmla="*/ 3415907 w 4701072"/>
              <a:gd name="connsiteY47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599782 w 4701072"/>
              <a:gd name="connsiteY36" fmla="*/ 1921292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61100 w 4701072"/>
              <a:gd name="connsiteY33" fmla="*/ 2141556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65689 w 4701072"/>
              <a:gd name="connsiteY7" fmla="*/ 1249245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33804 w 4701072"/>
              <a:gd name="connsiteY33" fmla="*/ 2105162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763566 w 4701072"/>
              <a:gd name="connsiteY23" fmla="*/ 704122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33804 w 4701072"/>
              <a:gd name="connsiteY33" fmla="*/ 2105162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859100 w 4701072"/>
              <a:gd name="connsiteY23" fmla="*/ 722319 h 3162215"/>
              <a:gd name="connsiteX24" fmla="*/ 1877866 w 4701072"/>
              <a:gd name="connsiteY24" fmla="*/ 923930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33804 w 4701072"/>
              <a:gd name="connsiteY33" fmla="*/ 2105162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859100 w 4701072"/>
              <a:gd name="connsiteY23" fmla="*/ 722319 h 3162215"/>
              <a:gd name="connsiteX24" fmla="*/ 1809627 w 4701072"/>
              <a:gd name="connsiteY24" fmla="*/ 1014915 h 3162215"/>
              <a:gd name="connsiteX25" fmla="*/ 2352607 w 4701072"/>
              <a:gd name="connsiteY25" fmla="*/ 1247715 h 3162215"/>
              <a:gd name="connsiteX26" fmla="*/ 2950527 w 4701072"/>
              <a:gd name="connsiteY26" fmla="*/ 1293207 h 3162215"/>
              <a:gd name="connsiteX27" fmla="*/ 3557197 w 4701072"/>
              <a:gd name="connsiteY27" fmla="*/ 1697653 h 3162215"/>
              <a:gd name="connsiteX28" fmla="*/ 3240673 w 4701072"/>
              <a:gd name="connsiteY28" fmla="*/ 1680069 h 3162215"/>
              <a:gd name="connsiteX29" fmla="*/ 2695550 w 4701072"/>
              <a:gd name="connsiteY29" fmla="*/ 1551246 h 3162215"/>
              <a:gd name="connsiteX30" fmla="*/ 1761203 w 4701072"/>
              <a:gd name="connsiteY30" fmla="*/ 1529767 h 3162215"/>
              <a:gd name="connsiteX31" fmla="*/ 859139 w 4701072"/>
              <a:gd name="connsiteY31" fmla="*/ 1541841 h 3162215"/>
              <a:gd name="connsiteX32" fmla="*/ 831581 w 4701072"/>
              <a:gd name="connsiteY32" fmla="*/ 1759199 h 3162215"/>
              <a:gd name="connsiteX33" fmla="*/ 1033804 w 4701072"/>
              <a:gd name="connsiteY33" fmla="*/ 2105162 h 3162215"/>
              <a:gd name="connsiteX34" fmla="*/ 1559592 w 4701072"/>
              <a:gd name="connsiteY34" fmla="*/ 1916454 h 3162215"/>
              <a:gd name="connsiteX35" fmla="*/ 2093298 w 4701072"/>
              <a:gd name="connsiteY35" fmla="*/ 1861863 h 3162215"/>
              <a:gd name="connsiteX36" fmla="*/ 2608880 w 4701072"/>
              <a:gd name="connsiteY36" fmla="*/ 1862151 h 3162215"/>
              <a:gd name="connsiteX37" fmla="*/ 3219058 w 4701072"/>
              <a:gd name="connsiteY37" fmla="*/ 1882587 h 3162215"/>
              <a:gd name="connsiteX38" fmla="*/ 3162373 w 4701072"/>
              <a:gd name="connsiteY38" fmla="*/ 2043833 h 3162215"/>
              <a:gd name="connsiteX39" fmla="*/ 2666504 w 4701072"/>
              <a:gd name="connsiteY39" fmla="*/ 2093875 h 3162215"/>
              <a:gd name="connsiteX40" fmla="*/ 2589167 w 4701072"/>
              <a:gd name="connsiteY40" fmla="*/ 2216705 h 3162215"/>
              <a:gd name="connsiteX41" fmla="*/ 2602815 w 4701072"/>
              <a:gd name="connsiteY41" fmla="*/ 2339534 h 3162215"/>
              <a:gd name="connsiteX42" fmla="*/ 3303400 w 4701072"/>
              <a:gd name="connsiteY42" fmla="*/ 2289493 h 3162215"/>
              <a:gd name="connsiteX43" fmla="*/ 3303400 w 4701072"/>
              <a:gd name="connsiteY43" fmla="*/ 2598842 h 3162215"/>
              <a:gd name="connsiteX44" fmla="*/ 2975854 w 4701072"/>
              <a:gd name="connsiteY44" fmla="*/ 2607940 h 3162215"/>
              <a:gd name="connsiteX45" fmla="*/ 2106946 w 4701072"/>
              <a:gd name="connsiteY45" fmla="*/ 2448717 h 3162215"/>
              <a:gd name="connsiteX46" fmla="*/ 1708316 w 4701072"/>
              <a:gd name="connsiteY46" fmla="*/ 2608422 h 3162215"/>
              <a:gd name="connsiteX47" fmla="*/ 1816320 w 4701072"/>
              <a:gd name="connsiteY47" fmla="*/ 2849445 h 3162215"/>
              <a:gd name="connsiteX48" fmla="*/ 3415907 w 4701072"/>
              <a:gd name="connsiteY48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859100 w 4701072"/>
              <a:gd name="connsiteY23" fmla="*/ 722319 h 3162215"/>
              <a:gd name="connsiteX24" fmla="*/ 1809627 w 4701072"/>
              <a:gd name="connsiteY24" fmla="*/ 1014915 h 3162215"/>
              <a:gd name="connsiteX25" fmla="*/ 2179734 w 4701072"/>
              <a:gd name="connsiteY25" fmla="*/ 1002054 h 3162215"/>
              <a:gd name="connsiteX26" fmla="*/ 2352607 w 4701072"/>
              <a:gd name="connsiteY26" fmla="*/ 1247715 h 3162215"/>
              <a:gd name="connsiteX27" fmla="*/ 2950527 w 4701072"/>
              <a:gd name="connsiteY27" fmla="*/ 1293207 h 3162215"/>
              <a:gd name="connsiteX28" fmla="*/ 3557197 w 4701072"/>
              <a:gd name="connsiteY28" fmla="*/ 1697653 h 3162215"/>
              <a:gd name="connsiteX29" fmla="*/ 3240673 w 4701072"/>
              <a:gd name="connsiteY29" fmla="*/ 1680069 h 3162215"/>
              <a:gd name="connsiteX30" fmla="*/ 2695550 w 4701072"/>
              <a:gd name="connsiteY30" fmla="*/ 1551246 h 3162215"/>
              <a:gd name="connsiteX31" fmla="*/ 1761203 w 4701072"/>
              <a:gd name="connsiteY31" fmla="*/ 1529767 h 3162215"/>
              <a:gd name="connsiteX32" fmla="*/ 859139 w 4701072"/>
              <a:gd name="connsiteY32" fmla="*/ 1541841 h 3162215"/>
              <a:gd name="connsiteX33" fmla="*/ 831581 w 4701072"/>
              <a:gd name="connsiteY33" fmla="*/ 1759199 h 3162215"/>
              <a:gd name="connsiteX34" fmla="*/ 1033804 w 4701072"/>
              <a:gd name="connsiteY34" fmla="*/ 2105162 h 3162215"/>
              <a:gd name="connsiteX35" fmla="*/ 1559592 w 4701072"/>
              <a:gd name="connsiteY35" fmla="*/ 1916454 h 3162215"/>
              <a:gd name="connsiteX36" fmla="*/ 2093298 w 4701072"/>
              <a:gd name="connsiteY36" fmla="*/ 1861863 h 3162215"/>
              <a:gd name="connsiteX37" fmla="*/ 2608880 w 4701072"/>
              <a:gd name="connsiteY37" fmla="*/ 1862151 h 3162215"/>
              <a:gd name="connsiteX38" fmla="*/ 3219058 w 4701072"/>
              <a:gd name="connsiteY38" fmla="*/ 1882587 h 3162215"/>
              <a:gd name="connsiteX39" fmla="*/ 3162373 w 4701072"/>
              <a:gd name="connsiteY39" fmla="*/ 2043833 h 3162215"/>
              <a:gd name="connsiteX40" fmla="*/ 2666504 w 4701072"/>
              <a:gd name="connsiteY40" fmla="*/ 2093875 h 3162215"/>
              <a:gd name="connsiteX41" fmla="*/ 2589167 w 4701072"/>
              <a:gd name="connsiteY41" fmla="*/ 2216705 h 3162215"/>
              <a:gd name="connsiteX42" fmla="*/ 2602815 w 4701072"/>
              <a:gd name="connsiteY42" fmla="*/ 2339534 h 3162215"/>
              <a:gd name="connsiteX43" fmla="*/ 3303400 w 4701072"/>
              <a:gd name="connsiteY43" fmla="*/ 2289493 h 3162215"/>
              <a:gd name="connsiteX44" fmla="*/ 3303400 w 4701072"/>
              <a:gd name="connsiteY44" fmla="*/ 2598842 h 3162215"/>
              <a:gd name="connsiteX45" fmla="*/ 2975854 w 4701072"/>
              <a:gd name="connsiteY45" fmla="*/ 2607940 h 3162215"/>
              <a:gd name="connsiteX46" fmla="*/ 2106946 w 4701072"/>
              <a:gd name="connsiteY46" fmla="*/ 2448717 h 3162215"/>
              <a:gd name="connsiteX47" fmla="*/ 1708316 w 4701072"/>
              <a:gd name="connsiteY47" fmla="*/ 2608422 h 3162215"/>
              <a:gd name="connsiteX48" fmla="*/ 1816320 w 4701072"/>
              <a:gd name="connsiteY48" fmla="*/ 2849445 h 3162215"/>
              <a:gd name="connsiteX49" fmla="*/ 3415907 w 4701072"/>
              <a:gd name="connsiteY49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343858 w 4701072"/>
              <a:gd name="connsiteY12" fmla="*/ 704122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859100 w 4701072"/>
              <a:gd name="connsiteY23" fmla="*/ 722319 h 3162215"/>
              <a:gd name="connsiteX24" fmla="*/ 1809627 w 4701072"/>
              <a:gd name="connsiteY24" fmla="*/ 1014915 h 3162215"/>
              <a:gd name="connsiteX25" fmla="*/ 2179734 w 4701072"/>
              <a:gd name="connsiteY25" fmla="*/ 1002054 h 3162215"/>
              <a:gd name="connsiteX26" fmla="*/ 2352607 w 4701072"/>
              <a:gd name="connsiteY26" fmla="*/ 1247715 h 3162215"/>
              <a:gd name="connsiteX27" fmla="*/ 2950527 w 4701072"/>
              <a:gd name="connsiteY27" fmla="*/ 1293207 h 3162215"/>
              <a:gd name="connsiteX28" fmla="*/ 3557197 w 4701072"/>
              <a:gd name="connsiteY28" fmla="*/ 1697653 h 3162215"/>
              <a:gd name="connsiteX29" fmla="*/ 3240673 w 4701072"/>
              <a:gd name="connsiteY29" fmla="*/ 1680069 h 3162215"/>
              <a:gd name="connsiteX30" fmla="*/ 2695550 w 4701072"/>
              <a:gd name="connsiteY30" fmla="*/ 1551246 h 3162215"/>
              <a:gd name="connsiteX31" fmla="*/ 1761203 w 4701072"/>
              <a:gd name="connsiteY31" fmla="*/ 1529767 h 3162215"/>
              <a:gd name="connsiteX32" fmla="*/ 859139 w 4701072"/>
              <a:gd name="connsiteY32" fmla="*/ 1541841 h 3162215"/>
              <a:gd name="connsiteX33" fmla="*/ 831581 w 4701072"/>
              <a:gd name="connsiteY33" fmla="*/ 1759199 h 3162215"/>
              <a:gd name="connsiteX34" fmla="*/ 992379 w 4701072"/>
              <a:gd name="connsiteY34" fmla="*/ 1957397 h 3162215"/>
              <a:gd name="connsiteX35" fmla="*/ 1033804 w 4701072"/>
              <a:gd name="connsiteY35" fmla="*/ 2105162 h 3162215"/>
              <a:gd name="connsiteX36" fmla="*/ 1559592 w 4701072"/>
              <a:gd name="connsiteY36" fmla="*/ 1916454 h 3162215"/>
              <a:gd name="connsiteX37" fmla="*/ 2093298 w 4701072"/>
              <a:gd name="connsiteY37" fmla="*/ 1861863 h 3162215"/>
              <a:gd name="connsiteX38" fmla="*/ 2608880 w 4701072"/>
              <a:gd name="connsiteY38" fmla="*/ 1862151 h 3162215"/>
              <a:gd name="connsiteX39" fmla="*/ 3219058 w 4701072"/>
              <a:gd name="connsiteY39" fmla="*/ 1882587 h 3162215"/>
              <a:gd name="connsiteX40" fmla="*/ 3162373 w 4701072"/>
              <a:gd name="connsiteY40" fmla="*/ 2043833 h 3162215"/>
              <a:gd name="connsiteX41" fmla="*/ 2666504 w 4701072"/>
              <a:gd name="connsiteY41" fmla="*/ 2093875 h 3162215"/>
              <a:gd name="connsiteX42" fmla="*/ 2589167 w 4701072"/>
              <a:gd name="connsiteY42" fmla="*/ 2216705 h 3162215"/>
              <a:gd name="connsiteX43" fmla="*/ 2602815 w 4701072"/>
              <a:gd name="connsiteY43" fmla="*/ 2339534 h 3162215"/>
              <a:gd name="connsiteX44" fmla="*/ 3303400 w 4701072"/>
              <a:gd name="connsiteY44" fmla="*/ 2289493 h 3162215"/>
              <a:gd name="connsiteX45" fmla="*/ 3303400 w 4701072"/>
              <a:gd name="connsiteY45" fmla="*/ 2598842 h 3162215"/>
              <a:gd name="connsiteX46" fmla="*/ 2975854 w 4701072"/>
              <a:gd name="connsiteY46" fmla="*/ 2607940 h 3162215"/>
              <a:gd name="connsiteX47" fmla="*/ 2106946 w 4701072"/>
              <a:gd name="connsiteY47" fmla="*/ 2448717 h 3162215"/>
              <a:gd name="connsiteX48" fmla="*/ 1708316 w 4701072"/>
              <a:gd name="connsiteY48" fmla="*/ 2608422 h 3162215"/>
              <a:gd name="connsiteX49" fmla="*/ 1816320 w 4701072"/>
              <a:gd name="connsiteY49" fmla="*/ 2849445 h 3162215"/>
              <a:gd name="connsiteX50" fmla="*/ 3415907 w 4701072"/>
              <a:gd name="connsiteY50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530377 w 4701072"/>
              <a:gd name="connsiteY12" fmla="*/ 617686 h 3162215"/>
              <a:gd name="connsiteX13" fmla="*/ 2809850 w 4701072"/>
              <a:gd name="connsiteY13" fmla="*/ 572238 h 3162215"/>
              <a:gd name="connsiteX14" fmla="*/ 3240673 w 4701072"/>
              <a:gd name="connsiteY14" fmla="*/ 563445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859100 w 4701072"/>
              <a:gd name="connsiteY23" fmla="*/ 722319 h 3162215"/>
              <a:gd name="connsiteX24" fmla="*/ 1809627 w 4701072"/>
              <a:gd name="connsiteY24" fmla="*/ 1014915 h 3162215"/>
              <a:gd name="connsiteX25" fmla="*/ 2179734 w 4701072"/>
              <a:gd name="connsiteY25" fmla="*/ 1002054 h 3162215"/>
              <a:gd name="connsiteX26" fmla="*/ 2352607 w 4701072"/>
              <a:gd name="connsiteY26" fmla="*/ 1247715 h 3162215"/>
              <a:gd name="connsiteX27" fmla="*/ 2950527 w 4701072"/>
              <a:gd name="connsiteY27" fmla="*/ 1293207 h 3162215"/>
              <a:gd name="connsiteX28" fmla="*/ 3557197 w 4701072"/>
              <a:gd name="connsiteY28" fmla="*/ 1697653 h 3162215"/>
              <a:gd name="connsiteX29" fmla="*/ 3240673 w 4701072"/>
              <a:gd name="connsiteY29" fmla="*/ 1680069 h 3162215"/>
              <a:gd name="connsiteX30" fmla="*/ 2695550 w 4701072"/>
              <a:gd name="connsiteY30" fmla="*/ 1551246 h 3162215"/>
              <a:gd name="connsiteX31" fmla="*/ 1761203 w 4701072"/>
              <a:gd name="connsiteY31" fmla="*/ 1529767 h 3162215"/>
              <a:gd name="connsiteX32" fmla="*/ 859139 w 4701072"/>
              <a:gd name="connsiteY32" fmla="*/ 1541841 h 3162215"/>
              <a:gd name="connsiteX33" fmla="*/ 831581 w 4701072"/>
              <a:gd name="connsiteY33" fmla="*/ 1759199 h 3162215"/>
              <a:gd name="connsiteX34" fmla="*/ 992379 w 4701072"/>
              <a:gd name="connsiteY34" fmla="*/ 1957397 h 3162215"/>
              <a:gd name="connsiteX35" fmla="*/ 1033804 w 4701072"/>
              <a:gd name="connsiteY35" fmla="*/ 2105162 h 3162215"/>
              <a:gd name="connsiteX36" fmla="*/ 1559592 w 4701072"/>
              <a:gd name="connsiteY36" fmla="*/ 1916454 h 3162215"/>
              <a:gd name="connsiteX37" fmla="*/ 2093298 w 4701072"/>
              <a:gd name="connsiteY37" fmla="*/ 1861863 h 3162215"/>
              <a:gd name="connsiteX38" fmla="*/ 2608880 w 4701072"/>
              <a:gd name="connsiteY38" fmla="*/ 1862151 h 3162215"/>
              <a:gd name="connsiteX39" fmla="*/ 3219058 w 4701072"/>
              <a:gd name="connsiteY39" fmla="*/ 1882587 h 3162215"/>
              <a:gd name="connsiteX40" fmla="*/ 3162373 w 4701072"/>
              <a:gd name="connsiteY40" fmla="*/ 2043833 h 3162215"/>
              <a:gd name="connsiteX41" fmla="*/ 2666504 w 4701072"/>
              <a:gd name="connsiteY41" fmla="*/ 2093875 h 3162215"/>
              <a:gd name="connsiteX42" fmla="*/ 2589167 w 4701072"/>
              <a:gd name="connsiteY42" fmla="*/ 2216705 h 3162215"/>
              <a:gd name="connsiteX43" fmla="*/ 2602815 w 4701072"/>
              <a:gd name="connsiteY43" fmla="*/ 2339534 h 3162215"/>
              <a:gd name="connsiteX44" fmla="*/ 3303400 w 4701072"/>
              <a:gd name="connsiteY44" fmla="*/ 2289493 h 3162215"/>
              <a:gd name="connsiteX45" fmla="*/ 3303400 w 4701072"/>
              <a:gd name="connsiteY45" fmla="*/ 2598842 h 3162215"/>
              <a:gd name="connsiteX46" fmla="*/ 2975854 w 4701072"/>
              <a:gd name="connsiteY46" fmla="*/ 2607940 h 3162215"/>
              <a:gd name="connsiteX47" fmla="*/ 2106946 w 4701072"/>
              <a:gd name="connsiteY47" fmla="*/ 2448717 h 3162215"/>
              <a:gd name="connsiteX48" fmla="*/ 1708316 w 4701072"/>
              <a:gd name="connsiteY48" fmla="*/ 2608422 h 3162215"/>
              <a:gd name="connsiteX49" fmla="*/ 1816320 w 4701072"/>
              <a:gd name="connsiteY49" fmla="*/ 2849445 h 3162215"/>
              <a:gd name="connsiteX50" fmla="*/ 3415907 w 4701072"/>
              <a:gd name="connsiteY50" fmla="*/ 2820357 h 3162215"/>
              <a:gd name="connsiteX0" fmla="*/ 2968112 w 4701072"/>
              <a:gd name="connsiteY0" fmla="*/ 3086838 h 3162215"/>
              <a:gd name="connsiteX1" fmla="*/ 1798123 w 4701072"/>
              <a:gd name="connsiteY1" fmla="*/ 3109540 h 3162215"/>
              <a:gd name="connsiteX2" fmla="*/ 1153660 w 4701072"/>
              <a:gd name="connsiteY2" fmla="*/ 2488742 h 3162215"/>
              <a:gd name="connsiteX3" fmla="*/ 453512 w 4701072"/>
              <a:gd name="connsiteY3" fmla="*/ 2444999 h 3162215"/>
              <a:gd name="connsiteX4" fmla="*/ 5104 w 4701072"/>
              <a:gd name="connsiteY4" fmla="*/ 2128476 h 3162215"/>
              <a:gd name="connsiteX5" fmla="*/ 242497 w 4701072"/>
              <a:gd name="connsiteY5" fmla="*/ 1565769 h 3162215"/>
              <a:gd name="connsiteX6" fmla="*/ 717281 w 4701072"/>
              <a:gd name="connsiteY6" fmla="*/ 1460261 h 3162215"/>
              <a:gd name="connsiteX7" fmla="*/ 1197534 w 4701072"/>
              <a:gd name="connsiteY7" fmla="*/ 1226498 h 3162215"/>
              <a:gd name="connsiteX8" fmla="*/ 1561343 w 4701072"/>
              <a:gd name="connsiteY8" fmla="*/ 686538 h 3162215"/>
              <a:gd name="connsiteX9" fmla="*/ 1992166 w 4701072"/>
              <a:gd name="connsiteY9" fmla="*/ 176584 h 3162215"/>
              <a:gd name="connsiteX10" fmla="*/ 2379027 w 4701072"/>
              <a:gd name="connsiteY10" fmla="*/ 738 h 3162215"/>
              <a:gd name="connsiteX11" fmla="*/ 2677966 w 4701072"/>
              <a:gd name="connsiteY11" fmla="*/ 229338 h 3162215"/>
              <a:gd name="connsiteX12" fmla="*/ 2530377 w 4701072"/>
              <a:gd name="connsiteY12" fmla="*/ 617686 h 3162215"/>
              <a:gd name="connsiteX13" fmla="*/ 2809850 w 4701072"/>
              <a:gd name="connsiteY13" fmla="*/ 572238 h 3162215"/>
              <a:gd name="connsiteX14" fmla="*/ 3231575 w 4701072"/>
              <a:gd name="connsiteY14" fmla="*/ 618036 h 3162215"/>
              <a:gd name="connsiteX15" fmla="*/ 3733043 w 4701072"/>
              <a:gd name="connsiteY15" fmla="*/ 1047022 h 3162215"/>
              <a:gd name="connsiteX16" fmla="*/ 4260581 w 4701072"/>
              <a:gd name="connsiteY16" fmla="*/ 1073399 h 3162215"/>
              <a:gd name="connsiteX17" fmla="*/ 4577104 w 4701072"/>
              <a:gd name="connsiteY17" fmla="*/ 1460261 h 3162215"/>
              <a:gd name="connsiteX18" fmla="*/ 4700197 w 4701072"/>
              <a:gd name="connsiteY18" fmla="*/ 1979007 h 3162215"/>
              <a:gd name="connsiteX19" fmla="*/ 4524350 w 4701072"/>
              <a:gd name="connsiteY19" fmla="*/ 2691184 h 3162215"/>
              <a:gd name="connsiteX20" fmla="*/ 4304543 w 4701072"/>
              <a:gd name="connsiteY20" fmla="*/ 2181230 h 3162215"/>
              <a:gd name="connsiteX21" fmla="*/ 3618743 w 4701072"/>
              <a:gd name="connsiteY21" fmla="*/ 1486638 h 3162215"/>
              <a:gd name="connsiteX22" fmla="*/ 2203181 w 4701072"/>
              <a:gd name="connsiteY22" fmla="*/ 739292 h 3162215"/>
              <a:gd name="connsiteX23" fmla="*/ 1859100 w 4701072"/>
              <a:gd name="connsiteY23" fmla="*/ 722319 h 3162215"/>
              <a:gd name="connsiteX24" fmla="*/ 1809627 w 4701072"/>
              <a:gd name="connsiteY24" fmla="*/ 1014915 h 3162215"/>
              <a:gd name="connsiteX25" fmla="*/ 2179734 w 4701072"/>
              <a:gd name="connsiteY25" fmla="*/ 1002054 h 3162215"/>
              <a:gd name="connsiteX26" fmla="*/ 2352607 w 4701072"/>
              <a:gd name="connsiteY26" fmla="*/ 1247715 h 3162215"/>
              <a:gd name="connsiteX27" fmla="*/ 2950527 w 4701072"/>
              <a:gd name="connsiteY27" fmla="*/ 1293207 h 3162215"/>
              <a:gd name="connsiteX28" fmla="*/ 3557197 w 4701072"/>
              <a:gd name="connsiteY28" fmla="*/ 1697653 h 3162215"/>
              <a:gd name="connsiteX29" fmla="*/ 3240673 w 4701072"/>
              <a:gd name="connsiteY29" fmla="*/ 1680069 h 3162215"/>
              <a:gd name="connsiteX30" fmla="*/ 2695550 w 4701072"/>
              <a:gd name="connsiteY30" fmla="*/ 1551246 h 3162215"/>
              <a:gd name="connsiteX31" fmla="*/ 1761203 w 4701072"/>
              <a:gd name="connsiteY31" fmla="*/ 1529767 h 3162215"/>
              <a:gd name="connsiteX32" fmla="*/ 859139 w 4701072"/>
              <a:gd name="connsiteY32" fmla="*/ 1541841 h 3162215"/>
              <a:gd name="connsiteX33" fmla="*/ 831581 w 4701072"/>
              <a:gd name="connsiteY33" fmla="*/ 1759199 h 3162215"/>
              <a:gd name="connsiteX34" fmla="*/ 992379 w 4701072"/>
              <a:gd name="connsiteY34" fmla="*/ 1957397 h 3162215"/>
              <a:gd name="connsiteX35" fmla="*/ 1033804 w 4701072"/>
              <a:gd name="connsiteY35" fmla="*/ 2105162 h 3162215"/>
              <a:gd name="connsiteX36" fmla="*/ 1559592 w 4701072"/>
              <a:gd name="connsiteY36" fmla="*/ 1916454 h 3162215"/>
              <a:gd name="connsiteX37" fmla="*/ 2093298 w 4701072"/>
              <a:gd name="connsiteY37" fmla="*/ 1861863 h 3162215"/>
              <a:gd name="connsiteX38" fmla="*/ 2608880 w 4701072"/>
              <a:gd name="connsiteY38" fmla="*/ 1862151 h 3162215"/>
              <a:gd name="connsiteX39" fmla="*/ 3219058 w 4701072"/>
              <a:gd name="connsiteY39" fmla="*/ 1882587 h 3162215"/>
              <a:gd name="connsiteX40" fmla="*/ 3162373 w 4701072"/>
              <a:gd name="connsiteY40" fmla="*/ 2043833 h 3162215"/>
              <a:gd name="connsiteX41" fmla="*/ 2666504 w 4701072"/>
              <a:gd name="connsiteY41" fmla="*/ 2093875 h 3162215"/>
              <a:gd name="connsiteX42" fmla="*/ 2589167 w 4701072"/>
              <a:gd name="connsiteY42" fmla="*/ 2216705 h 3162215"/>
              <a:gd name="connsiteX43" fmla="*/ 2602815 w 4701072"/>
              <a:gd name="connsiteY43" fmla="*/ 2339534 h 3162215"/>
              <a:gd name="connsiteX44" fmla="*/ 3303400 w 4701072"/>
              <a:gd name="connsiteY44" fmla="*/ 2289493 h 3162215"/>
              <a:gd name="connsiteX45" fmla="*/ 3303400 w 4701072"/>
              <a:gd name="connsiteY45" fmla="*/ 2598842 h 3162215"/>
              <a:gd name="connsiteX46" fmla="*/ 2975854 w 4701072"/>
              <a:gd name="connsiteY46" fmla="*/ 2607940 h 3162215"/>
              <a:gd name="connsiteX47" fmla="*/ 2106946 w 4701072"/>
              <a:gd name="connsiteY47" fmla="*/ 2448717 h 3162215"/>
              <a:gd name="connsiteX48" fmla="*/ 1708316 w 4701072"/>
              <a:gd name="connsiteY48" fmla="*/ 2608422 h 3162215"/>
              <a:gd name="connsiteX49" fmla="*/ 1816320 w 4701072"/>
              <a:gd name="connsiteY49" fmla="*/ 2849445 h 3162215"/>
              <a:gd name="connsiteX50" fmla="*/ 3415907 w 4701072"/>
              <a:gd name="connsiteY50" fmla="*/ 2820357 h 3162215"/>
              <a:gd name="connsiteX0" fmla="*/ 2968112 w 4652309"/>
              <a:gd name="connsiteY0" fmla="*/ 3086838 h 3162215"/>
              <a:gd name="connsiteX1" fmla="*/ 1798123 w 4652309"/>
              <a:gd name="connsiteY1" fmla="*/ 3109540 h 3162215"/>
              <a:gd name="connsiteX2" fmla="*/ 1153660 w 4652309"/>
              <a:gd name="connsiteY2" fmla="*/ 2488742 h 3162215"/>
              <a:gd name="connsiteX3" fmla="*/ 453512 w 4652309"/>
              <a:gd name="connsiteY3" fmla="*/ 2444999 h 3162215"/>
              <a:gd name="connsiteX4" fmla="*/ 5104 w 4652309"/>
              <a:gd name="connsiteY4" fmla="*/ 2128476 h 3162215"/>
              <a:gd name="connsiteX5" fmla="*/ 242497 w 4652309"/>
              <a:gd name="connsiteY5" fmla="*/ 1565769 h 3162215"/>
              <a:gd name="connsiteX6" fmla="*/ 717281 w 4652309"/>
              <a:gd name="connsiteY6" fmla="*/ 1460261 h 3162215"/>
              <a:gd name="connsiteX7" fmla="*/ 1197534 w 4652309"/>
              <a:gd name="connsiteY7" fmla="*/ 1226498 h 3162215"/>
              <a:gd name="connsiteX8" fmla="*/ 1561343 w 4652309"/>
              <a:gd name="connsiteY8" fmla="*/ 686538 h 3162215"/>
              <a:gd name="connsiteX9" fmla="*/ 1992166 w 4652309"/>
              <a:gd name="connsiteY9" fmla="*/ 176584 h 3162215"/>
              <a:gd name="connsiteX10" fmla="*/ 2379027 w 4652309"/>
              <a:gd name="connsiteY10" fmla="*/ 738 h 3162215"/>
              <a:gd name="connsiteX11" fmla="*/ 2677966 w 4652309"/>
              <a:gd name="connsiteY11" fmla="*/ 229338 h 3162215"/>
              <a:gd name="connsiteX12" fmla="*/ 2530377 w 4652309"/>
              <a:gd name="connsiteY12" fmla="*/ 617686 h 3162215"/>
              <a:gd name="connsiteX13" fmla="*/ 2809850 w 4652309"/>
              <a:gd name="connsiteY13" fmla="*/ 572238 h 3162215"/>
              <a:gd name="connsiteX14" fmla="*/ 3231575 w 4652309"/>
              <a:gd name="connsiteY14" fmla="*/ 618036 h 3162215"/>
              <a:gd name="connsiteX15" fmla="*/ 3733043 w 4652309"/>
              <a:gd name="connsiteY15" fmla="*/ 1047022 h 3162215"/>
              <a:gd name="connsiteX16" fmla="*/ 4260581 w 4652309"/>
              <a:gd name="connsiteY16" fmla="*/ 1073399 h 3162215"/>
              <a:gd name="connsiteX17" fmla="*/ 4577104 w 4652309"/>
              <a:gd name="connsiteY17" fmla="*/ 1460261 h 3162215"/>
              <a:gd name="connsiteX18" fmla="*/ 4650155 w 4652309"/>
              <a:gd name="connsiteY18" fmla="*/ 1979007 h 3162215"/>
              <a:gd name="connsiteX19" fmla="*/ 4524350 w 4652309"/>
              <a:gd name="connsiteY19" fmla="*/ 2691184 h 3162215"/>
              <a:gd name="connsiteX20" fmla="*/ 4304543 w 4652309"/>
              <a:gd name="connsiteY20" fmla="*/ 2181230 h 3162215"/>
              <a:gd name="connsiteX21" fmla="*/ 3618743 w 4652309"/>
              <a:gd name="connsiteY21" fmla="*/ 1486638 h 3162215"/>
              <a:gd name="connsiteX22" fmla="*/ 2203181 w 4652309"/>
              <a:gd name="connsiteY22" fmla="*/ 739292 h 3162215"/>
              <a:gd name="connsiteX23" fmla="*/ 1859100 w 4652309"/>
              <a:gd name="connsiteY23" fmla="*/ 722319 h 3162215"/>
              <a:gd name="connsiteX24" fmla="*/ 1809627 w 4652309"/>
              <a:gd name="connsiteY24" fmla="*/ 1014915 h 3162215"/>
              <a:gd name="connsiteX25" fmla="*/ 2179734 w 4652309"/>
              <a:gd name="connsiteY25" fmla="*/ 1002054 h 3162215"/>
              <a:gd name="connsiteX26" fmla="*/ 2352607 w 4652309"/>
              <a:gd name="connsiteY26" fmla="*/ 1247715 h 3162215"/>
              <a:gd name="connsiteX27" fmla="*/ 2950527 w 4652309"/>
              <a:gd name="connsiteY27" fmla="*/ 1293207 h 3162215"/>
              <a:gd name="connsiteX28" fmla="*/ 3557197 w 4652309"/>
              <a:gd name="connsiteY28" fmla="*/ 1697653 h 3162215"/>
              <a:gd name="connsiteX29" fmla="*/ 3240673 w 4652309"/>
              <a:gd name="connsiteY29" fmla="*/ 1680069 h 3162215"/>
              <a:gd name="connsiteX30" fmla="*/ 2695550 w 4652309"/>
              <a:gd name="connsiteY30" fmla="*/ 1551246 h 3162215"/>
              <a:gd name="connsiteX31" fmla="*/ 1761203 w 4652309"/>
              <a:gd name="connsiteY31" fmla="*/ 1529767 h 3162215"/>
              <a:gd name="connsiteX32" fmla="*/ 859139 w 4652309"/>
              <a:gd name="connsiteY32" fmla="*/ 1541841 h 3162215"/>
              <a:gd name="connsiteX33" fmla="*/ 831581 w 4652309"/>
              <a:gd name="connsiteY33" fmla="*/ 1759199 h 3162215"/>
              <a:gd name="connsiteX34" fmla="*/ 992379 w 4652309"/>
              <a:gd name="connsiteY34" fmla="*/ 1957397 h 3162215"/>
              <a:gd name="connsiteX35" fmla="*/ 1033804 w 4652309"/>
              <a:gd name="connsiteY35" fmla="*/ 2105162 h 3162215"/>
              <a:gd name="connsiteX36" fmla="*/ 1559592 w 4652309"/>
              <a:gd name="connsiteY36" fmla="*/ 1916454 h 3162215"/>
              <a:gd name="connsiteX37" fmla="*/ 2093298 w 4652309"/>
              <a:gd name="connsiteY37" fmla="*/ 1861863 h 3162215"/>
              <a:gd name="connsiteX38" fmla="*/ 2608880 w 4652309"/>
              <a:gd name="connsiteY38" fmla="*/ 1862151 h 3162215"/>
              <a:gd name="connsiteX39" fmla="*/ 3219058 w 4652309"/>
              <a:gd name="connsiteY39" fmla="*/ 1882587 h 3162215"/>
              <a:gd name="connsiteX40" fmla="*/ 3162373 w 4652309"/>
              <a:gd name="connsiteY40" fmla="*/ 2043833 h 3162215"/>
              <a:gd name="connsiteX41" fmla="*/ 2666504 w 4652309"/>
              <a:gd name="connsiteY41" fmla="*/ 2093875 h 3162215"/>
              <a:gd name="connsiteX42" fmla="*/ 2589167 w 4652309"/>
              <a:gd name="connsiteY42" fmla="*/ 2216705 h 3162215"/>
              <a:gd name="connsiteX43" fmla="*/ 2602815 w 4652309"/>
              <a:gd name="connsiteY43" fmla="*/ 2339534 h 3162215"/>
              <a:gd name="connsiteX44" fmla="*/ 3303400 w 4652309"/>
              <a:gd name="connsiteY44" fmla="*/ 2289493 h 3162215"/>
              <a:gd name="connsiteX45" fmla="*/ 3303400 w 4652309"/>
              <a:gd name="connsiteY45" fmla="*/ 2598842 h 3162215"/>
              <a:gd name="connsiteX46" fmla="*/ 2975854 w 4652309"/>
              <a:gd name="connsiteY46" fmla="*/ 2607940 h 3162215"/>
              <a:gd name="connsiteX47" fmla="*/ 2106946 w 4652309"/>
              <a:gd name="connsiteY47" fmla="*/ 2448717 h 3162215"/>
              <a:gd name="connsiteX48" fmla="*/ 1708316 w 4652309"/>
              <a:gd name="connsiteY48" fmla="*/ 2608422 h 3162215"/>
              <a:gd name="connsiteX49" fmla="*/ 1816320 w 4652309"/>
              <a:gd name="connsiteY49" fmla="*/ 2849445 h 3162215"/>
              <a:gd name="connsiteX50" fmla="*/ 3415907 w 4652309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57197 w 4650814"/>
              <a:gd name="connsiteY28" fmla="*/ 1697653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033804 w 4650814"/>
              <a:gd name="connsiteY35" fmla="*/ 2105162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608880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89167 w 4650814"/>
              <a:gd name="connsiteY42" fmla="*/ 2216705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57197 w 4650814"/>
              <a:gd name="connsiteY28" fmla="*/ 1697653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033804 w 4650814"/>
              <a:gd name="connsiteY35" fmla="*/ 2105162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608880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39126 w 4650814"/>
              <a:gd name="connsiteY42" fmla="*/ 2162114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57197 w 4650814"/>
              <a:gd name="connsiteY28" fmla="*/ 1697653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102042 w 4650814"/>
              <a:gd name="connsiteY35" fmla="*/ 2100613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608880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39126 w 4650814"/>
              <a:gd name="connsiteY42" fmla="*/ 2162114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57197 w 4650814"/>
              <a:gd name="connsiteY28" fmla="*/ 1697653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188478 w 4650814"/>
              <a:gd name="connsiteY35" fmla="*/ 2046022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608880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39126 w 4650814"/>
              <a:gd name="connsiteY42" fmla="*/ 2162114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57197 w 4650814"/>
              <a:gd name="connsiteY28" fmla="*/ 1697653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188478 w 4650814"/>
              <a:gd name="connsiteY35" fmla="*/ 2046022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513346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39126 w 4650814"/>
              <a:gd name="connsiteY42" fmla="*/ 2162114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57197 w 4650814"/>
              <a:gd name="connsiteY28" fmla="*/ 1697653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188478 w 4650814"/>
              <a:gd name="connsiteY35" fmla="*/ 2046022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513346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39126 w 4650814"/>
              <a:gd name="connsiteY42" fmla="*/ 2162114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38 h 3162215"/>
              <a:gd name="connsiteX1" fmla="*/ 1798123 w 4650814"/>
              <a:gd name="connsiteY1" fmla="*/ 3109540 h 3162215"/>
              <a:gd name="connsiteX2" fmla="*/ 1153660 w 4650814"/>
              <a:gd name="connsiteY2" fmla="*/ 2488742 h 3162215"/>
              <a:gd name="connsiteX3" fmla="*/ 453512 w 4650814"/>
              <a:gd name="connsiteY3" fmla="*/ 2444999 h 3162215"/>
              <a:gd name="connsiteX4" fmla="*/ 5104 w 4650814"/>
              <a:gd name="connsiteY4" fmla="*/ 2128476 h 3162215"/>
              <a:gd name="connsiteX5" fmla="*/ 242497 w 4650814"/>
              <a:gd name="connsiteY5" fmla="*/ 1565769 h 3162215"/>
              <a:gd name="connsiteX6" fmla="*/ 717281 w 4650814"/>
              <a:gd name="connsiteY6" fmla="*/ 1460261 h 3162215"/>
              <a:gd name="connsiteX7" fmla="*/ 1197534 w 4650814"/>
              <a:gd name="connsiteY7" fmla="*/ 1226498 h 3162215"/>
              <a:gd name="connsiteX8" fmla="*/ 1561343 w 4650814"/>
              <a:gd name="connsiteY8" fmla="*/ 686538 h 3162215"/>
              <a:gd name="connsiteX9" fmla="*/ 1992166 w 4650814"/>
              <a:gd name="connsiteY9" fmla="*/ 176584 h 3162215"/>
              <a:gd name="connsiteX10" fmla="*/ 2379027 w 4650814"/>
              <a:gd name="connsiteY10" fmla="*/ 738 h 3162215"/>
              <a:gd name="connsiteX11" fmla="*/ 2677966 w 4650814"/>
              <a:gd name="connsiteY11" fmla="*/ 229338 h 3162215"/>
              <a:gd name="connsiteX12" fmla="*/ 2530377 w 4650814"/>
              <a:gd name="connsiteY12" fmla="*/ 617686 h 3162215"/>
              <a:gd name="connsiteX13" fmla="*/ 2809850 w 4650814"/>
              <a:gd name="connsiteY13" fmla="*/ 572238 h 3162215"/>
              <a:gd name="connsiteX14" fmla="*/ 3231575 w 4650814"/>
              <a:gd name="connsiteY14" fmla="*/ 618036 h 3162215"/>
              <a:gd name="connsiteX15" fmla="*/ 3733043 w 4650814"/>
              <a:gd name="connsiteY15" fmla="*/ 1047022 h 3162215"/>
              <a:gd name="connsiteX16" fmla="*/ 4260581 w 4650814"/>
              <a:gd name="connsiteY16" fmla="*/ 1073399 h 3162215"/>
              <a:gd name="connsiteX17" fmla="*/ 4558907 w 4650814"/>
              <a:gd name="connsiteY17" fmla="*/ 1478458 h 3162215"/>
              <a:gd name="connsiteX18" fmla="*/ 4650155 w 4650814"/>
              <a:gd name="connsiteY18" fmla="*/ 1979007 h 3162215"/>
              <a:gd name="connsiteX19" fmla="*/ 4524350 w 4650814"/>
              <a:gd name="connsiteY19" fmla="*/ 2691184 h 3162215"/>
              <a:gd name="connsiteX20" fmla="*/ 4304543 w 4650814"/>
              <a:gd name="connsiteY20" fmla="*/ 2181230 h 3162215"/>
              <a:gd name="connsiteX21" fmla="*/ 3618743 w 4650814"/>
              <a:gd name="connsiteY21" fmla="*/ 1486638 h 3162215"/>
              <a:gd name="connsiteX22" fmla="*/ 2203181 w 4650814"/>
              <a:gd name="connsiteY22" fmla="*/ 739292 h 3162215"/>
              <a:gd name="connsiteX23" fmla="*/ 1859100 w 4650814"/>
              <a:gd name="connsiteY23" fmla="*/ 722319 h 3162215"/>
              <a:gd name="connsiteX24" fmla="*/ 1809627 w 4650814"/>
              <a:gd name="connsiteY24" fmla="*/ 1014915 h 3162215"/>
              <a:gd name="connsiteX25" fmla="*/ 2179734 w 4650814"/>
              <a:gd name="connsiteY25" fmla="*/ 1002054 h 3162215"/>
              <a:gd name="connsiteX26" fmla="*/ 2352607 w 4650814"/>
              <a:gd name="connsiteY26" fmla="*/ 1247715 h 3162215"/>
              <a:gd name="connsiteX27" fmla="*/ 2950527 w 4650814"/>
              <a:gd name="connsiteY27" fmla="*/ 1293207 h 3162215"/>
              <a:gd name="connsiteX28" fmla="*/ 3525352 w 4650814"/>
              <a:gd name="connsiteY28" fmla="*/ 1688554 h 3162215"/>
              <a:gd name="connsiteX29" fmla="*/ 3240673 w 4650814"/>
              <a:gd name="connsiteY29" fmla="*/ 1680069 h 3162215"/>
              <a:gd name="connsiteX30" fmla="*/ 2695550 w 4650814"/>
              <a:gd name="connsiteY30" fmla="*/ 1551246 h 3162215"/>
              <a:gd name="connsiteX31" fmla="*/ 1761203 w 4650814"/>
              <a:gd name="connsiteY31" fmla="*/ 1529767 h 3162215"/>
              <a:gd name="connsiteX32" fmla="*/ 859139 w 4650814"/>
              <a:gd name="connsiteY32" fmla="*/ 1541841 h 3162215"/>
              <a:gd name="connsiteX33" fmla="*/ 831581 w 4650814"/>
              <a:gd name="connsiteY33" fmla="*/ 1759199 h 3162215"/>
              <a:gd name="connsiteX34" fmla="*/ 992379 w 4650814"/>
              <a:gd name="connsiteY34" fmla="*/ 1957397 h 3162215"/>
              <a:gd name="connsiteX35" fmla="*/ 1188478 w 4650814"/>
              <a:gd name="connsiteY35" fmla="*/ 2046022 h 3162215"/>
              <a:gd name="connsiteX36" fmla="*/ 1559592 w 4650814"/>
              <a:gd name="connsiteY36" fmla="*/ 1916454 h 3162215"/>
              <a:gd name="connsiteX37" fmla="*/ 2093298 w 4650814"/>
              <a:gd name="connsiteY37" fmla="*/ 1861863 h 3162215"/>
              <a:gd name="connsiteX38" fmla="*/ 2513346 w 4650814"/>
              <a:gd name="connsiteY38" fmla="*/ 1862151 h 3162215"/>
              <a:gd name="connsiteX39" fmla="*/ 3219058 w 4650814"/>
              <a:gd name="connsiteY39" fmla="*/ 1882587 h 3162215"/>
              <a:gd name="connsiteX40" fmla="*/ 3162373 w 4650814"/>
              <a:gd name="connsiteY40" fmla="*/ 2043833 h 3162215"/>
              <a:gd name="connsiteX41" fmla="*/ 2666504 w 4650814"/>
              <a:gd name="connsiteY41" fmla="*/ 2093875 h 3162215"/>
              <a:gd name="connsiteX42" fmla="*/ 2539126 w 4650814"/>
              <a:gd name="connsiteY42" fmla="*/ 2162114 h 3162215"/>
              <a:gd name="connsiteX43" fmla="*/ 2602815 w 4650814"/>
              <a:gd name="connsiteY43" fmla="*/ 2339534 h 3162215"/>
              <a:gd name="connsiteX44" fmla="*/ 3303400 w 4650814"/>
              <a:gd name="connsiteY44" fmla="*/ 2289493 h 3162215"/>
              <a:gd name="connsiteX45" fmla="*/ 3303400 w 4650814"/>
              <a:gd name="connsiteY45" fmla="*/ 2598842 h 3162215"/>
              <a:gd name="connsiteX46" fmla="*/ 2975854 w 4650814"/>
              <a:gd name="connsiteY46" fmla="*/ 2607940 h 3162215"/>
              <a:gd name="connsiteX47" fmla="*/ 2106946 w 4650814"/>
              <a:gd name="connsiteY47" fmla="*/ 2448717 h 3162215"/>
              <a:gd name="connsiteX48" fmla="*/ 1708316 w 4650814"/>
              <a:gd name="connsiteY48" fmla="*/ 2608422 h 3162215"/>
              <a:gd name="connsiteX49" fmla="*/ 1816320 w 4650814"/>
              <a:gd name="connsiteY49" fmla="*/ 2849445 h 3162215"/>
              <a:gd name="connsiteX50" fmla="*/ 3415907 w 4650814"/>
              <a:gd name="connsiteY50" fmla="*/ 2820357 h 3162215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2666504 w 4650814"/>
              <a:gd name="connsiteY41" fmla="*/ 2093844 h 3162184"/>
              <a:gd name="connsiteX42" fmla="*/ 2539126 w 4650814"/>
              <a:gd name="connsiteY42" fmla="*/ 2162083 h 3162184"/>
              <a:gd name="connsiteX43" fmla="*/ 2602815 w 4650814"/>
              <a:gd name="connsiteY43" fmla="*/ 2339503 h 3162184"/>
              <a:gd name="connsiteX44" fmla="*/ 3303400 w 4650814"/>
              <a:gd name="connsiteY44" fmla="*/ 2289462 h 3162184"/>
              <a:gd name="connsiteX45" fmla="*/ 3303400 w 4650814"/>
              <a:gd name="connsiteY45" fmla="*/ 2598811 h 3162184"/>
              <a:gd name="connsiteX46" fmla="*/ 2975854 w 4650814"/>
              <a:gd name="connsiteY46" fmla="*/ 2607909 h 3162184"/>
              <a:gd name="connsiteX47" fmla="*/ 2106946 w 4650814"/>
              <a:gd name="connsiteY47" fmla="*/ 2448686 h 3162184"/>
              <a:gd name="connsiteX48" fmla="*/ 1708316 w 4650814"/>
              <a:gd name="connsiteY48" fmla="*/ 2608391 h 3162184"/>
              <a:gd name="connsiteX49" fmla="*/ 1816320 w 4650814"/>
              <a:gd name="connsiteY49" fmla="*/ 2849414 h 3162184"/>
              <a:gd name="connsiteX50" fmla="*/ 3415907 w 4650814"/>
              <a:gd name="connsiteY50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2666504 w 4650814"/>
              <a:gd name="connsiteY41" fmla="*/ 2093844 h 3162184"/>
              <a:gd name="connsiteX42" fmla="*/ 2539126 w 4650814"/>
              <a:gd name="connsiteY42" fmla="*/ 2162083 h 3162184"/>
              <a:gd name="connsiteX43" fmla="*/ 2602815 w 4650814"/>
              <a:gd name="connsiteY43" fmla="*/ 2339503 h 3162184"/>
              <a:gd name="connsiteX44" fmla="*/ 3303400 w 4650814"/>
              <a:gd name="connsiteY44" fmla="*/ 2289462 h 3162184"/>
              <a:gd name="connsiteX45" fmla="*/ 3303400 w 4650814"/>
              <a:gd name="connsiteY45" fmla="*/ 2598811 h 3162184"/>
              <a:gd name="connsiteX46" fmla="*/ 2975854 w 4650814"/>
              <a:gd name="connsiteY46" fmla="*/ 2607909 h 3162184"/>
              <a:gd name="connsiteX47" fmla="*/ 2106946 w 4650814"/>
              <a:gd name="connsiteY47" fmla="*/ 2448686 h 3162184"/>
              <a:gd name="connsiteX48" fmla="*/ 1520356 w 4650814"/>
              <a:gd name="connsiteY48" fmla="*/ 2562671 h 3162184"/>
              <a:gd name="connsiteX49" fmla="*/ 1816320 w 4650814"/>
              <a:gd name="connsiteY49" fmla="*/ 2849414 h 3162184"/>
              <a:gd name="connsiteX50" fmla="*/ 3415907 w 4650814"/>
              <a:gd name="connsiteY50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2539126 w 4650814"/>
              <a:gd name="connsiteY41" fmla="*/ 2162083 h 3162184"/>
              <a:gd name="connsiteX42" fmla="*/ 2602815 w 4650814"/>
              <a:gd name="connsiteY42" fmla="*/ 2339503 h 3162184"/>
              <a:gd name="connsiteX43" fmla="*/ 3303400 w 4650814"/>
              <a:gd name="connsiteY43" fmla="*/ 2289462 h 3162184"/>
              <a:gd name="connsiteX44" fmla="*/ 3303400 w 4650814"/>
              <a:gd name="connsiteY44" fmla="*/ 2598811 h 3162184"/>
              <a:gd name="connsiteX45" fmla="*/ 2975854 w 4650814"/>
              <a:gd name="connsiteY45" fmla="*/ 2607909 h 3162184"/>
              <a:gd name="connsiteX46" fmla="*/ 2106946 w 4650814"/>
              <a:gd name="connsiteY46" fmla="*/ 2448686 h 3162184"/>
              <a:gd name="connsiteX47" fmla="*/ 1520356 w 4650814"/>
              <a:gd name="connsiteY47" fmla="*/ 2562671 h 3162184"/>
              <a:gd name="connsiteX48" fmla="*/ 1816320 w 4650814"/>
              <a:gd name="connsiteY48" fmla="*/ 2849414 h 3162184"/>
              <a:gd name="connsiteX49" fmla="*/ 3415907 w 4650814"/>
              <a:gd name="connsiteY49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2602815 w 4650814"/>
              <a:gd name="connsiteY41" fmla="*/ 2339503 h 3162184"/>
              <a:gd name="connsiteX42" fmla="*/ 3303400 w 4650814"/>
              <a:gd name="connsiteY42" fmla="*/ 2289462 h 3162184"/>
              <a:gd name="connsiteX43" fmla="*/ 3303400 w 4650814"/>
              <a:gd name="connsiteY43" fmla="*/ 2598811 h 3162184"/>
              <a:gd name="connsiteX44" fmla="*/ 2975854 w 4650814"/>
              <a:gd name="connsiteY44" fmla="*/ 2607909 h 3162184"/>
              <a:gd name="connsiteX45" fmla="*/ 2106946 w 4650814"/>
              <a:gd name="connsiteY45" fmla="*/ 2448686 h 3162184"/>
              <a:gd name="connsiteX46" fmla="*/ 1520356 w 4650814"/>
              <a:gd name="connsiteY46" fmla="*/ 2562671 h 3162184"/>
              <a:gd name="connsiteX47" fmla="*/ 1816320 w 4650814"/>
              <a:gd name="connsiteY47" fmla="*/ 2849414 h 3162184"/>
              <a:gd name="connsiteX48" fmla="*/ 3415907 w 4650814"/>
              <a:gd name="connsiteY48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3227129 w 4650814"/>
              <a:gd name="connsiteY41" fmla="*/ 2181848 h 3162184"/>
              <a:gd name="connsiteX42" fmla="*/ 3303400 w 4650814"/>
              <a:gd name="connsiteY42" fmla="*/ 2289462 h 3162184"/>
              <a:gd name="connsiteX43" fmla="*/ 3303400 w 4650814"/>
              <a:gd name="connsiteY43" fmla="*/ 2598811 h 3162184"/>
              <a:gd name="connsiteX44" fmla="*/ 2975854 w 4650814"/>
              <a:gd name="connsiteY44" fmla="*/ 2607909 h 3162184"/>
              <a:gd name="connsiteX45" fmla="*/ 2106946 w 4650814"/>
              <a:gd name="connsiteY45" fmla="*/ 2448686 h 3162184"/>
              <a:gd name="connsiteX46" fmla="*/ 1520356 w 4650814"/>
              <a:gd name="connsiteY46" fmla="*/ 2562671 h 3162184"/>
              <a:gd name="connsiteX47" fmla="*/ 1816320 w 4650814"/>
              <a:gd name="connsiteY47" fmla="*/ 2849414 h 3162184"/>
              <a:gd name="connsiteX48" fmla="*/ 3415907 w 4650814"/>
              <a:gd name="connsiteY48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3303400 w 4650814"/>
              <a:gd name="connsiteY41" fmla="*/ 2289462 h 3162184"/>
              <a:gd name="connsiteX42" fmla="*/ 3303400 w 4650814"/>
              <a:gd name="connsiteY42" fmla="*/ 2598811 h 3162184"/>
              <a:gd name="connsiteX43" fmla="*/ 2975854 w 4650814"/>
              <a:gd name="connsiteY43" fmla="*/ 2607909 h 3162184"/>
              <a:gd name="connsiteX44" fmla="*/ 2106946 w 4650814"/>
              <a:gd name="connsiteY44" fmla="*/ 2448686 h 3162184"/>
              <a:gd name="connsiteX45" fmla="*/ 1520356 w 4650814"/>
              <a:gd name="connsiteY45" fmla="*/ 2562671 h 3162184"/>
              <a:gd name="connsiteX46" fmla="*/ 1816320 w 4650814"/>
              <a:gd name="connsiteY46" fmla="*/ 2849414 h 3162184"/>
              <a:gd name="connsiteX47" fmla="*/ 3415907 w 4650814"/>
              <a:gd name="connsiteY47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3303400 w 4650814"/>
              <a:gd name="connsiteY41" fmla="*/ 2289462 h 3162184"/>
              <a:gd name="connsiteX42" fmla="*/ 2975854 w 4650814"/>
              <a:gd name="connsiteY42" fmla="*/ 2607909 h 3162184"/>
              <a:gd name="connsiteX43" fmla="*/ 2106946 w 4650814"/>
              <a:gd name="connsiteY43" fmla="*/ 2448686 h 3162184"/>
              <a:gd name="connsiteX44" fmla="*/ 1520356 w 4650814"/>
              <a:gd name="connsiteY44" fmla="*/ 2562671 h 3162184"/>
              <a:gd name="connsiteX45" fmla="*/ 1816320 w 4650814"/>
              <a:gd name="connsiteY45" fmla="*/ 2849414 h 3162184"/>
              <a:gd name="connsiteX46" fmla="*/ 3415907 w 4650814"/>
              <a:gd name="connsiteY46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219058 w 4650814"/>
              <a:gd name="connsiteY39" fmla="*/ 1882556 h 3162184"/>
              <a:gd name="connsiteX40" fmla="*/ 3162373 w 4650814"/>
              <a:gd name="connsiteY40" fmla="*/ 2043802 h 3162184"/>
              <a:gd name="connsiteX41" fmla="*/ 3303400 w 4650814"/>
              <a:gd name="connsiteY41" fmla="*/ 2289462 h 3162184"/>
              <a:gd name="connsiteX42" fmla="*/ 2938017 w 4650814"/>
              <a:gd name="connsiteY42" fmla="*/ 2399804 h 3162184"/>
              <a:gd name="connsiteX43" fmla="*/ 2106946 w 4650814"/>
              <a:gd name="connsiteY43" fmla="*/ 2448686 h 3162184"/>
              <a:gd name="connsiteX44" fmla="*/ 1520356 w 4650814"/>
              <a:gd name="connsiteY44" fmla="*/ 2562671 h 3162184"/>
              <a:gd name="connsiteX45" fmla="*/ 1816320 w 4650814"/>
              <a:gd name="connsiteY45" fmla="*/ 2849414 h 3162184"/>
              <a:gd name="connsiteX46" fmla="*/ 3415907 w 4650814"/>
              <a:gd name="connsiteY46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017259 w 4650814"/>
              <a:gd name="connsiteY39" fmla="*/ 1882556 h 3162184"/>
              <a:gd name="connsiteX40" fmla="*/ 3162373 w 4650814"/>
              <a:gd name="connsiteY40" fmla="*/ 2043802 h 3162184"/>
              <a:gd name="connsiteX41" fmla="*/ 3303400 w 4650814"/>
              <a:gd name="connsiteY41" fmla="*/ 2289462 h 3162184"/>
              <a:gd name="connsiteX42" fmla="*/ 2938017 w 4650814"/>
              <a:gd name="connsiteY42" fmla="*/ 2399804 h 3162184"/>
              <a:gd name="connsiteX43" fmla="*/ 2106946 w 4650814"/>
              <a:gd name="connsiteY43" fmla="*/ 2448686 h 3162184"/>
              <a:gd name="connsiteX44" fmla="*/ 1520356 w 4650814"/>
              <a:gd name="connsiteY44" fmla="*/ 2562671 h 3162184"/>
              <a:gd name="connsiteX45" fmla="*/ 1816320 w 4650814"/>
              <a:gd name="connsiteY45" fmla="*/ 2849414 h 3162184"/>
              <a:gd name="connsiteX46" fmla="*/ 3415907 w 4650814"/>
              <a:gd name="connsiteY46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017259 w 4650814"/>
              <a:gd name="connsiteY39" fmla="*/ 1882556 h 3162184"/>
              <a:gd name="connsiteX40" fmla="*/ 3162373 w 4650814"/>
              <a:gd name="connsiteY40" fmla="*/ 2043802 h 3162184"/>
              <a:gd name="connsiteX41" fmla="*/ 3303400 w 4650814"/>
              <a:gd name="connsiteY41" fmla="*/ 2289462 h 3162184"/>
              <a:gd name="connsiteX42" fmla="*/ 2938017 w 4650814"/>
              <a:gd name="connsiteY42" fmla="*/ 2399804 h 3162184"/>
              <a:gd name="connsiteX43" fmla="*/ 2106946 w 4650814"/>
              <a:gd name="connsiteY43" fmla="*/ 2448686 h 3162184"/>
              <a:gd name="connsiteX44" fmla="*/ 1520356 w 4650814"/>
              <a:gd name="connsiteY44" fmla="*/ 2562671 h 3162184"/>
              <a:gd name="connsiteX45" fmla="*/ 1816320 w 4650814"/>
              <a:gd name="connsiteY45" fmla="*/ 2849414 h 3162184"/>
              <a:gd name="connsiteX46" fmla="*/ 3415907 w 4650814"/>
              <a:gd name="connsiteY46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017259 w 4650814"/>
              <a:gd name="connsiteY39" fmla="*/ 1882556 h 3162184"/>
              <a:gd name="connsiteX40" fmla="*/ 3231741 w 4650814"/>
              <a:gd name="connsiteY40" fmla="*/ 2069027 h 3162184"/>
              <a:gd name="connsiteX41" fmla="*/ 3303400 w 4650814"/>
              <a:gd name="connsiteY41" fmla="*/ 2289462 h 3162184"/>
              <a:gd name="connsiteX42" fmla="*/ 2938017 w 4650814"/>
              <a:gd name="connsiteY42" fmla="*/ 2399804 h 3162184"/>
              <a:gd name="connsiteX43" fmla="*/ 2106946 w 4650814"/>
              <a:gd name="connsiteY43" fmla="*/ 2448686 h 3162184"/>
              <a:gd name="connsiteX44" fmla="*/ 1520356 w 4650814"/>
              <a:gd name="connsiteY44" fmla="*/ 2562671 h 3162184"/>
              <a:gd name="connsiteX45" fmla="*/ 1816320 w 4650814"/>
              <a:gd name="connsiteY45" fmla="*/ 2849414 h 3162184"/>
              <a:gd name="connsiteX46" fmla="*/ 3415907 w 4650814"/>
              <a:gd name="connsiteY46" fmla="*/ 2820326 h 3162184"/>
              <a:gd name="connsiteX0" fmla="*/ 2968112 w 4650814"/>
              <a:gd name="connsiteY0" fmla="*/ 3086807 h 3162184"/>
              <a:gd name="connsiteX1" fmla="*/ 1798123 w 4650814"/>
              <a:gd name="connsiteY1" fmla="*/ 3109509 h 3162184"/>
              <a:gd name="connsiteX2" fmla="*/ 1153660 w 4650814"/>
              <a:gd name="connsiteY2" fmla="*/ 2488711 h 3162184"/>
              <a:gd name="connsiteX3" fmla="*/ 453512 w 4650814"/>
              <a:gd name="connsiteY3" fmla="*/ 2444968 h 3162184"/>
              <a:gd name="connsiteX4" fmla="*/ 5104 w 4650814"/>
              <a:gd name="connsiteY4" fmla="*/ 2128445 h 3162184"/>
              <a:gd name="connsiteX5" fmla="*/ 242497 w 4650814"/>
              <a:gd name="connsiteY5" fmla="*/ 1565738 h 3162184"/>
              <a:gd name="connsiteX6" fmla="*/ 717281 w 4650814"/>
              <a:gd name="connsiteY6" fmla="*/ 1460230 h 3162184"/>
              <a:gd name="connsiteX7" fmla="*/ 1197534 w 4650814"/>
              <a:gd name="connsiteY7" fmla="*/ 1226467 h 3162184"/>
              <a:gd name="connsiteX8" fmla="*/ 1611385 w 4650814"/>
              <a:gd name="connsiteY8" fmla="*/ 663761 h 3162184"/>
              <a:gd name="connsiteX9" fmla="*/ 1992166 w 4650814"/>
              <a:gd name="connsiteY9" fmla="*/ 176553 h 3162184"/>
              <a:gd name="connsiteX10" fmla="*/ 2379027 w 4650814"/>
              <a:gd name="connsiteY10" fmla="*/ 707 h 3162184"/>
              <a:gd name="connsiteX11" fmla="*/ 2677966 w 4650814"/>
              <a:gd name="connsiteY11" fmla="*/ 229307 h 3162184"/>
              <a:gd name="connsiteX12" fmla="*/ 2530377 w 4650814"/>
              <a:gd name="connsiteY12" fmla="*/ 617655 h 3162184"/>
              <a:gd name="connsiteX13" fmla="*/ 2809850 w 4650814"/>
              <a:gd name="connsiteY13" fmla="*/ 572207 h 3162184"/>
              <a:gd name="connsiteX14" fmla="*/ 3231575 w 4650814"/>
              <a:gd name="connsiteY14" fmla="*/ 618005 h 3162184"/>
              <a:gd name="connsiteX15" fmla="*/ 3733043 w 4650814"/>
              <a:gd name="connsiteY15" fmla="*/ 1046991 h 3162184"/>
              <a:gd name="connsiteX16" fmla="*/ 4260581 w 4650814"/>
              <a:gd name="connsiteY16" fmla="*/ 1073368 h 3162184"/>
              <a:gd name="connsiteX17" fmla="*/ 4558907 w 4650814"/>
              <a:gd name="connsiteY17" fmla="*/ 1478427 h 3162184"/>
              <a:gd name="connsiteX18" fmla="*/ 4650155 w 4650814"/>
              <a:gd name="connsiteY18" fmla="*/ 1978976 h 3162184"/>
              <a:gd name="connsiteX19" fmla="*/ 4524350 w 4650814"/>
              <a:gd name="connsiteY19" fmla="*/ 2691153 h 3162184"/>
              <a:gd name="connsiteX20" fmla="*/ 4304543 w 4650814"/>
              <a:gd name="connsiteY20" fmla="*/ 2181199 h 3162184"/>
              <a:gd name="connsiteX21" fmla="*/ 3618743 w 4650814"/>
              <a:gd name="connsiteY21" fmla="*/ 1486607 h 3162184"/>
              <a:gd name="connsiteX22" fmla="*/ 2203181 w 4650814"/>
              <a:gd name="connsiteY22" fmla="*/ 739261 h 3162184"/>
              <a:gd name="connsiteX23" fmla="*/ 1859100 w 4650814"/>
              <a:gd name="connsiteY23" fmla="*/ 722288 h 3162184"/>
              <a:gd name="connsiteX24" fmla="*/ 1809627 w 4650814"/>
              <a:gd name="connsiteY24" fmla="*/ 1014884 h 3162184"/>
              <a:gd name="connsiteX25" fmla="*/ 2179734 w 4650814"/>
              <a:gd name="connsiteY25" fmla="*/ 1002023 h 3162184"/>
              <a:gd name="connsiteX26" fmla="*/ 2352607 w 4650814"/>
              <a:gd name="connsiteY26" fmla="*/ 1247684 h 3162184"/>
              <a:gd name="connsiteX27" fmla="*/ 2950527 w 4650814"/>
              <a:gd name="connsiteY27" fmla="*/ 1293176 h 3162184"/>
              <a:gd name="connsiteX28" fmla="*/ 3525352 w 4650814"/>
              <a:gd name="connsiteY28" fmla="*/ 1688523 h 3162184"/>
              <a:gd name="connsiteX29" fmla="*/ 3240673 w 4650814"/>
              <a:gd name="connsiteY29" fmla="*/ 1680038 h 3162184"/>
              <a:gd name="connsiteX30" fmla="*/ 2695550 w 4650814"/>
              <a:gd name="connsiteY30" fmla="*/ 1551215 h 3162184"/>
              <a:gd name="connsiteX31" fmla="*/ 1761203 w 4650814"/>
              <a:gd name="connsiteY31" fmla="*/ 1529736 h 3162184"/>
              <a:gd name="connsiteX32" fmla="*/ 859139 w 4650814"/>
              <a:gd name="connsiteY32" fmla="*/ 1541810 h 3162184"/>
              <a:gd name="connsiteX33" fmla="*/ 831581 w 4650814"/>
              <a:gd name="connsiteY33" fmla="*/ 1759168 h 3162184"/>
              <a:gd name="connsiteX34" fmla="*/ 992379 w 4650814"/>
              <a:gd name="connsiteY34" fmla="*/ 1957366 h 3162184"/>
              <a:gd name="connsiteX35" fmla="*/ 1188478 w 4650814"/>
              <a:gd name="connsiteY35" fmla="*/ 2045991 h 3162184"/>
              <a:gd name="connsiteX36" fmla="*/ 1559592 w 4650814"/>
              <a:gd name="connsiteY36" fmla="*/ 1916423 h 3162184"/>
              <a:gd name="connsiteX37" fmla="*/ 2093298 w 4650814"/>
              <a:gd name="connsiteY37" fmla="*/ 1861832 h 3162184"/>
              <a:gd name="connsiteX38" fmla="*/ 2513346 w 4650814"/>
              <a:gd name="connsiteY38" fmla="*/ 1862120 h 3162184"/>
              <a:gd name="connsiteX39" fmla="*/ 3017259 w 4650814"/>
              <a:gd name="connsiteY39" fmla="*/ 1882556 h 3162184"/>
              <a:gd name="connsiteX40" fmla="*/ 3231741 w 4650814"/>
              <a:gd name="connsiteY40" fmla="*/ 2069027 h 3162184"/>
              <a:gd name="connsiteX41" fmla="*/ 3215113 w 4650814"/>
              <a:gd name="connsiteY41" fmla="*/ 2333606 h 3162184"/>
              <a:gd name="connsiteX42" fmla="*/ 2938017 w 4650814"/>
              <a:gd name="connsiteY42" fmla="*/ 2399804 h 3162184"/>
              <a:gd name="connsiteX43" fmla="*/ 2106946 w 4650814"/>
              <a:gd name="connsiteY43" fmla="*/ 2448686 h 3162184"/>
              <a:gd name="connsiteX44" fmla="*/ 1520356 w 4650814"/>
              <a:gd name="connsiteY44" fmla="*/ 2562671 h 3162184"/>
              <a:gd name="connsiteX45" fmla="*/ 1816320 w 4650814"/>
              <a:gd name="connsiteY45" fmla="*/ 2849414 h 3162184"/>
              <a:gd name="connsiteX46" fmla="*/ 3415907 w 4650814"/>
              <a:gd name="connsiteY46" fmla="*/ 2820326 h 3162184"/>
              <a:gd name="connsiteX0" fmla="*/ 2967134 w 4649836"/>
              <a:gd name="connsiteY0" fmla="*/ 3086807 h 3162184"/>
              <a:gd name="connsiteX1" fmla="*/ 1797145 w 4649836"/>
              <a:gd name="connsiteY1" fmla="*/ 3109509 h 3162184"/>
              <a:gd name="connsiteX2" fmla="*/ 1152682 w 4649836"/>
              <a:gd name="connsiteY2" fmla="*/ 2488711 h 3162184"/>
              <a:gd name="connsiteX3" fmla="*/ 427309 w 4649836"/>
              <a:gd name="connsiteY3" fmla="*/ 2236863 h 3162184"/>
              <a:gd name="connsiteX4" fmla="*/ 4126 w 4649836"/>
              <a:gd name="connsiteY4" fmla="*/ 2128445 h 3162184"/>
              <a:gd name="connsiteX5" fmla="*/ 241519 w 4649836"/>
              <a:gd name="connsiteY5" fmla="*/ 1565738 h 3162184"/>
              <a:gd name="connsiteX6" fmla="*/ 716303 w 4649836"/>
              <a:gd name="connsiteY6" fmla="*/ 1460230 h 3162184"/>
              <a:gd name="connsiteX7" fmla="*/ 1196556 w 4649836"/>
              <a:gd name="connsiteY7" fmla="*/ 1226467 h 3162184"/>
              <a:gd name="connsiteX8" fmla="*/ 1610407 w 4649836"/>
              <a:gd name="connsiteY8" fmla="*/ 663761 h 3162184"/>
              <a:gd name="connsiteX9" fmla="*/ 1991188 w 4649836"/>
              <a:gd name="connsiteY9" fmla="*/ 176553 h 3162184"/>
              <a:gd name="connsiteX10" fmla="*/ 2378049 w 4649836"/>
              <a:gd name="connsiteY10" fmla="*/ 707 h 3162184"/>
              <a:gd name="connsiteX11" fmla="*/ 2676988 w 4649836"/>
              <a:gd name="connsiteY11" fmla="*/ 229307 h 3162184"/>
              <a:gd name="connsiteX12" fmla="*/ 2529399 w 4649836"/>
              <a:gd name="connsiteY12" fmla="*/ 617655 h 3162184"/>
              <a:gd name="connsiteX13" fmla="*/ 2808872 w 4649836"/>
              <a:gd name="connsiteY13" fmla="*/ 572207 h 3162184"/>
              <a:gd name="connsiteX14" fmla="*/ 3230597 w 4649836"/>
              <a:gd name="connsiteY14" fmla="*/ 618005 h 3162184"/>
              <a:gd name="connsiteX15" fmla="*/ 3732065 w 4649836"/>
              <a:gd name="connsiteY15" fmla="*/ 1046991 h 3162184"/>
              <a:gd name="connsiteX16" fmla="*/ 4259603 w 4649836"/>
              <a:gd name="connsiteY16" fmla="*/ 1073368 h 3162184"/>
              <a:gd name="connsiteX17" fmla="*/ 4557929 w 4649836"/>
              <a:gd name="connsiteY17" fmla="*/ 1478427 h 3162184"/>
              <a:gd name="connsiteX18" fmla="*/ 4649177 w 4649836"/>
              <a:gd name="connsiteY18" fmla="*/ 1978976 h 3162184"/>
              <a:gd name="connsiteX19" fmla="*/ 4523372 w 4649836"/>
              <a:gd name="connsiteY19" fmla="*/ 2691153 h 3162184"/>
              <a:gd name="connsiteX20" fmla="*/ 4303565 w 4649836"/>
              <a:gd name="connsiteY20" fmla="*/ 2181199 h 3162184"/>
              <a:gd name="connsiteX21" fmla="*/ 3617765 w 4649836"/>
              <a:gd name="connsiteY21" fmla="*/ 1486607 h 3162184"/>
              <a:gd name="connsiteX22" fmla="*/ 2202203 w 4649836"/>
              <a:gd name="connsiteY22" fmla="*/ 739261 h 3162184"/>
              <a:gd name="connsiteX23" fmla="*/ 1858122 w 4649836"/>
              <a:gd name="connsiteY23" fmla="*/ 722288 h 3162184"/>
              <a:gd name="connsiteX24" fmla="*/ 1808649 w 4649836"/>
              <a:gd name="connsiteY24" fmla="*/ 1014884 h 3162184"/>
              <a:gd name="connsiteX25" fmla="*/ 2178756 w 4649836"/>
              <a:gd name="connsiteY25" fmla="*/ 1002023 h 3162184"/>
              <a:gd name="connsiteX26" fmla="*/ 2351629 w 4649836"/>
              <a:gd name="connsiteY26" fmla="*/ 1247684 h 3162184"/>
              <a:gd name="connsiteX27" fmla="*/ 2949549 w 4649836"/>
              <a:gd name="connsiteY27" fmla="*/ 1293176 h 3162184"/>
              <a:gd name="connsiteX28" fmla="*/ 3524374 w 4649836"/>
              <a:gd name="connsiteY28" fmla="*/ 1688523 h 3162184"/>
              <a:gd name="connsiteX29" fmla="*/ 3239695 w 4649836"/>
              <a:gd name="connsiteY29" fmla="*/ 1680038 h 3162184"/>
              <a:gd name="connsiteX30" fmla="*/ 2694572 w 4649836"/>
              <a:gd name="connsiteY30" fmla="*/ 1551215 h 3162184"/>
              <a:gd name="connsiteX31" fmla="*/ 1760225 w 4649836"/>
              <a:gd name="connsiteY31" fmla="*/ 1529736 h 3162184"/>
              <a:gd name="connsiteX32" fmla="*/ 858161 w 4649836"/>
              <a:gd name="connsiteY32" fmla="*/ 1541810 h 3162184"/>
              <a:gd name="connsiteX33" fmla="*/ 830603 w 4649836"/>
              <a:gd name="connsiteY33" fmla="*/ 1759168 h 3162184"/>
              <a:gd name="connsiteX34" fmla="*/ 991401 w 4649836"/>
              <a:gd name="connsiteY34" fmla="*/ 1957366 h 3162184"/>
              <a:gd name="connsiteX35" fmla="*/ 1187500 w 4649836"/>
              <a:gd name="connsiteY35" fmla="*/ 2045991 h 3162184"/>
              <a:gd name="connsiteX36" fmla="*/ 1558614 w 4649836"/>
              <a:gd name="connsiteY36" fmla="*/ 1916423 h 3162184"/>
              <a:gd name="connsiteX37" fmla="*/ 2092320 w 4649836"/>
              <a:gd name="connsiteY37" fmla="*/ 1861832 h 3162184"/>
              <a:gd name="connsiteX38" fmla="*/ 2512368 w 4649836"/>
              <a:gd name="connsiteY38" fmla="*/ 1862120 h 3162184"/>
              <a:gd name="connsiteX39" fmla="*/ 3016281 w 4649836"/>
              <a:gd name="connsiteY39" fmla="*/ 1882556 h 3162184"/>
              <a:gd name="connsiteX40" fmla="*/ 3230763 w 4649836"/>
              <a:gd name="connsiteY40" fmla="*/ 2069027 h 3162184"/>
              <a:gd name="connsiteX41" fmla="*/ 3214135 w 4649836"/>
              <a:gd name="connsiteY41" fmla="*/ 2333606 h 3162184"/>
              <a:gd name="connsiteX42" fmla="*/ 2937039 w 4649836"/>
              <a:gd name="connsiteY42" fmla="*/ 2399804 h 3162184"/>
              <a:gd name="connsiteX43" fmla="*/ 2105968 w 4649836"/>
              <a:gd name="connsiteY43" fmla="*/ 2448686 h 3162184"/>
              <a:gd name="connsiteX44" fmla="*/ 1519378 w 4649836"/>
              <a:gd name="connsiteY44" fmla="*/ 2562671 h 3162184"/>
              <a:gd name="connsiteX45" fmla="*/ 1815342 w 4649836"/>
              <a:gd name="connsiteY45" fmla="*/ 2849414 h 3162184"/>
              <a:gd name="connsiteX46" fmla="*/ 3414929 w 4649836"/>
              <a:gd name="connsiteY46" fmla="*/ 2820326 h 3162184"/>
              <a:gd name="connsiteX0" fmla="*/ 2852331 w 4535033"/>
              <a:gd name="connsiteY0" fmla="*/ 3086807 h 3162184"/>
              <a:gd name="connsiteX1" fmla="*/ 1682342 w 4535033"/>
              <a:gd name="connsiteY1" fmla="*/ 3109509 h 3162184"/>
              <a:gd name="connsiteX2" fmla="*/ 1037879 w 4535033"/>
              <a:gd name="connsiteY2" fmla="*/ 2488711 h 3162184"/>
              <a:gd name="connsiteX3" fmla="*/ 312506 w 4535033"/>
              <a:gd name="connsiteY3" fmla="*/ 2236863 h 3162184"/>
              <a:gd name="connsiteX4" fmla="*/ 9141 w 4535033"/>
              <a:gd name="connsiteY4" fmla="*/ 1901421 h 3162184"/>
              <a:gd name="connsiteX5" fmla="*/ 126716 w 4535033"/>
              <a:gd name="connsiteY5" fmla="*/ 1565738 h 3162184"/>
              <a:gd name="connsiteX6" fmla="*/ 601500 w 4535033"/>
              <a:gd name="connsiteY6" fmla="*/ 1460230 h 3162184"/>
              <a:gd name="connsiteX7" fmla="*/ 1081753 w 4535033"/>
              <a:gd name="connsiteY7" fmla="*/ 1226467 h 3162184"/>
              <a:gd name="connsiteX8" fmla="*/ 1495604 w 4535033"/>
              <a:gd name="connsiteY8" fmla="*/ 663761 h 3162184"/>
              <a:gd name="connsiteX9" fmla="*/ 1876385 w 4535033"/>
              <a:gd name="connsiteY9" fmla="*/ 176553 h 3162184"/>
              <a:gd name="connsiteX10" fmla="*/ 2263246 w 4535033"/>
              <a:gd name="connsiteY10" fmla="*/ 707 h 3162184"/>
              <a:gd name="connsiteX11" fmla="*/ 2562185 w 4535033"/>
              <a:gd name="connsiteY11" fmla="*/ 229307 h 3162184"/>
              <a:gd name="connsiteX12" fmla="*/ 2414596 w 4535033"/>
              <a:gd name="connsiteY12" fmla="*/ 617655 h 3162184"/>
              <a:gd name="connsiteX13" fmla="*/ 2694069 w 4535033"/>
              <a:gd name="connsiteY13" fmla="*/ 572207 h 3162184"/>
              <a:gd name="connsiteX14" fmla="*/ 3115794 w 4535033"/>
              <a:gd name="connsiteY14" fmla="*/ 618005 h 3162184"/>
              <a:gd name="connsiteX15" fmla="*/ 3617262 w 4535033"/>
              <a:gd name="connsiteY15" fmla="*/ 1046991 h 3162184"/>
              <a:gd name="connsiteX16" fmla="*/ 4144800 w 4535033"/>
              <a:gd name="connsiteY16" fmla="*/ 1073368 h 3162184"/>
              <a:gd name="connsiteX17" fmla="*/ 4443126 w 4535033"/>
              <a:gd name="connsiteY17" fmla="*/ 1478427 h 3162184"/>
              <a:gd name="connsiteX18" fmla="*/ 4534374 w 4535033"/>
              <a:gd name="connsiteY18" fmla="*/ 1978976 h 3162184"/>
              <a:gd name="connsiteX19" fmla="*/ 4408569 w 4535033"/>
              <a:gd name="connsiteY19" fmla="*/ 2691153 h 3162184"/>
              <a:gd name="connsiteX20" fmla="*/ 4188762 w 4535033"/>
              <a:gd name="connsiteY20" fmla="*/ 2181199 h 3162184"/>
              <a:gd name="connsiteX21" fmla="*/ 3502962 w 4535033"/>
              <a:gd name="connsiteY21" fmla="*/ 1486607 h 3162184"/>
              <a:gd name="connsiteX22" fmla="*/ 2087400 w 4535033"/>
              <a:gd name="connsiteY22" fmla="*/ 739261 h 3162184"/>
              <a:gd name="connsiteX23" fmla="*/ 1743319 w 4535033"/>
              <a:gd name="connsiteY23" fmla="*/ 722288 h 3162184"/>
              <a:gd name="connsiteX24" fmla="*/ 1693846 w 4535033"/>
              <a:gd name="connsiteY24" fmla="*/ 1014884 h 3162184"/>
              <a:gd name="connsiteX25" fmla="*/ 2063953 w 4535033"/>
              <a:gd name="connsiteY25" fmla="*/ 1002023 h 3162184"/>
              <a:gd name="connsiteX26" fmla="*/ 2236826 w 4535033"/>
              <a:gd name="connsiteY26" fmla="*/ 1247684 h 3162184"/>
              <a:gd name="connsiteX27" fmla="*/ 2834746 w 4535033"/>
              <a:gd name="connsiteY27" fmla="*/ 1293176 h 3162184"/>
              <a:gd name="connsiteX28" fmla="*/ 3409571 w 4535033"/>
              <a:gd name="connsiteY28" fmla="*/ 1688523 h 3162184"/>
              <a:gd name="connsiteX29" fmla="*/ 3124892 w 4535033"/>
              <a:gd name="connsiteY29" fmla="*/ 1680038 h 3162184"/>
              <a:gd name="connsiteX30" fmla="*/ 2579769 w 4535033"/>
              <a:gd name="connsiteY30" fmla="*/ 1551215 h 3162184"/>
              <a:gd name="connsiteX31" fmla="*/ 1645422 w 4535033"/>
              <a:gd name="connsiteY31" fmla="*/ 1529736 h 3162184"/>
              <a:gd name="connsiteX32" fmla="*/ 743358 w 4535033"/>
              <a:gd name="connsiteY32" fmla="*/ 1541810 h 3162184"/>
              <a:gd name="connsiteX33" fmla="*/ 715800 w 4535033"/>
              <a:gd name="connsiteY33" fmla="*/ 1759168 h 3162184"/>
              <a:gd name="connsiteX34" fmla="*/ 876598 w 4535033"/>
              <a:gd name="connsiteY34" fmla="*/ 1957366 h 3162184"/>
              <a:gd name="connsiteX35" fmla="*/ 1072697 w 4535033"/>
              <a:gd name="connsiteY35" fmla="*/ 2045991 h 3162184"/>
              <a:gd name="connsiteX36" fmla="*/ 1443811 w 4535033"/>
              <a:gd name="connsiteY36" fmla="*/ 1916423 h 3162184"/>
              <a:gd name="connsiteX37" fmla="*/ 1977517 w 4535033"/>
              <a:gd name="connsiteY37" fmla="*/ 1861832 h 3162184"/>
              <a:gd name="connsiteX38" fmla="*/ 2397565 w 4535033"/>
              <a:gd name="connsiteY38" fmla="*/ 1862120 h 3162184"/>
              <a:gd name="connsiteX39" fmla="*/ 2901478 w 4535033"/>
              <a:gd name="connsiteY39" fmla="*/ 1882556 h 3162184"/>
              <a:gd name="connsiteX40" fmla="*/ 3115960 w 4535033"/>
              <a:gd name="connsiteY40" fmla="*/ 2069027 h 3162184"/>
              <a:gd name="connsiteX41" fmla="*/ 3099332 w 4535033"/>
              <a:gd name="connsiteY41" fmla="*/ 2333606 h 3162184"/>
              <a:gd name="connsiteX42" fmla="*/ 2822236 w 4535033"/>
              <a:gd name="connsiteY42" fmla="*/ 2399804 h 3162184"/>
              <a:gd name="connsiteX43" fmla="*/ 1991165 w 4535033"/>
              <a:gd name="connsiteY43" fmla="*/ 2448686 h 3162184"/>
              <a:gd name="connsiteX44" fmla="*/ 1404575 w 4535033"/>
              <a:gd name="connsiteY44" fmla="*/ 2562671 h 3162184"/>
              <a:gd name="connsiteX45" fmla="*/ 1700539 w 4535033"/>
              <a:gd name="connsiteY45" fmla="*/ 2849414 h 3162184"/>
              <a:gd name="connsiteX46" fmla="*/ 3300126 w 4535033"/>
              <a:gd name="connsiteY46" fmla="*/ 2820326 h 3162184"/>
              <a:gd name="connsiteX0" fmla="*/ 2852331 w 4535033"/>
              <a:gd name="connsiteY0" fmla="*/ 3086807 h 3162184"/>
              <a:gd name="connsiteX1" fmla="*/ 1682342 w 4535033"/>
              <a:gd name="connsiteY1" fmla="*/ 3109509 h 3162184"/>
              <a:gd name="connsiteX2" fmla="*/ 1037879 w 4535033"/>
              <a:gd name="connsiteY2" fmla="*/ 2488711 h 3162184"/>
              <a:gd name="connsiteX3" fmla="*/ 312506 w 4535033"/>
              <a:gd name="connsiteY3" fmla="*/ 2236863 h 3162184"/>
              <a:gd name="connsiteX4" fmla="*/ 9141 w 4535033"/>
              <a:gd name="connsiteY4" fmla="*/ 1901421 h 3162184"/>
              <a:gd name="connsiteX5" fmla="*/ 126716 w 4535033"/>
              <a:gd name="connsiteY5" fmla="*/ 1565738 h 3162184"/>
              <a:gd name="connsiteX6" fmla="*/ 601500 w 4535033"/>
              <a:gd name="connsiteY6" fmla="*/ 1460230 h 3162184"/>
              <a:gd name="connsiteX7" fmla="*/ 1081753 w 4535033"/>
              <a:gd name="connsiteY7" fmla="*/ 1226467 h 3162184"/>
              <a:gd name="connsiteX8" fmla="*/ 1495604 w 4535033"/>
              <a:gd name="connsiteY8" fmla="*/ 663761 h 3162184"/>
              <a:gd name="connsiteX9" fmla="*/ 1876385 w 4535033"/>
              <a:gd name="connsiteY9" fmla="*/ 176553 h 3162184"/>
              <a:gd name="connsiteX10" fmla="*/ 2263246 w 4535033"/>
              <a:gd name="connsiteY10" fmla="*/ 707 h 3162184"/>
              <a:gd name="connsiteX11" fmla="*/ 2562185 w 4535033"/>
              <a:gd name="connsiteY11" fmla="*/ 229307 h 3162184"/>
              <a:gd name="connsiteX12" fmla="*/ 2414596 w 4535033"/>
              <a:gd name="connsiteY12" fmla="*/ 617655 h 3162184"/>
              <a:gd name="connsiteX13" fmla="*/ 2694069 w 4535033"/>
              <a:gd name="connsiteY13" fmla="*/ 572207 h 3162184"/>
              <a:gd name="connsiteX14" fmla="*/ 3115794 w 4535033"/>
              <a:gd name="connsiteY14" fmla="*/ 618005 h 3162184"/>
              <a:gd name="connsiteX15" fmla="*/ 3617262 w 4535033"/>
              <a:gd name="connsiteY15" fmla="*/ 1046991 h 3162184"/>
              <a:gd name="connsiteX16" fmla="*/ 4144800 w 4535033"/>
              <a:gd name="connsiteY16" fmla="*/ 1073368 h 3162184"/>
              <a:gd name="connsiteX17" fmla="*/ 4443126 w 4535033"/>
              <a:gd name="connsiteY17" fmla="*/ 1478427 h 3162184"/>
              <a:gd name="connsiteX18" fmla="*/ 4534374 w 4535033"/>
              <a:gd name="connsiteY18" fmla="*/ 1978976 h 3162184"/>
              <a:gd name="connsiteX19" fmla="*/ 4408569 w 4535033"/>
              <a:gd name="connsiteY19" fmla="*/ 2691153 h 3162184"/>
              <a:gd name="connsiteX20" fmla="*/ 4188762 w 4535033"/>
              <a:gd name="connsiteY20" fmla="*/ 2181199 h 3162184"/>
              <a:gd name="connsiteX21" fmla="*/ 3502962 w 4535033"/>
              <a:gd name="connsiteY21" fmla="*/ 1486607 h 3162184"/>
              <a:gd name="connsiteX22" fmla="*/ 2087400 w 4535033"/>
              <a:gd name="connsiteY22" fmla="*/ 739261 h 3162184"/>
              <a:gd name="connsiteX23" fmla="*/ 1743319 w 4535033"/>
              <a:gd name="connsiteY23" fmla="*/ 722288 h 3162184"/>
              <a:gd name="connsiteX24" fmla="*/ 1693846 w 4535033"/>
              <a:gd name="connsiteY24" fmla="*/ 1014884 h 3162184"/>
              <a:gd name="connsiteX25" fmla="*/ 2063953 w 4535033"/>
              <a:gd name="connsiteY25" fmla="*/ 1002023 h 3162184"/>
              <a:gd name="connsiteX26" fmla="*/ 2236826 w 4535033"/>
              <a:gd name="connsiteY26" fmla="*/ 1247684 h 3162184"/>
              <a:gd name="connsiteX27" fmla="*/ 2834746 w 4535033"/>
              <a:gd name="connsiteY27" fmla="*/ 1293176 h 3162184"/>
              <a:gd name="connsiteX28" fmla="*/ 3409571 w 4535033"/>
              <a:gd name="connsiteY28" fmla="*/ 1688523 h 3162184"/>
              <a:gd name="connsiteX29" fmla="*/ 3124892 w 4535033"/>
              <a:gd name="connsiteY29" fmla="*/ 1680038 h 3162184"/>
              <a:gd name="connsiteX30" fmla="*/ 2579769 w 4535033"/>
              <a:gd name="connsiteY30" fmla="*/ 1551215 h 3162184"/>
              <a:gd name="connsiteX31" fmla="*/ 1645422 w 4535033"/>
              <a:gd name="connsiteY31" fmla="*/ 1529736 h 3162184"/>
              <a:gd name="connsiteX32" fmla="*/ 743358 w 4535033"/>
              <a:gd name="connsiteY32" fmla="*/ 1541810 h 3162184"/>
              <a:gd name="connsiteX33" fmla="*/ 715800 w 4535033"/>
              <a:gd name="connsiteY33" fmla="*/ 1759168 h 3162184"/>
              <a:gd name="connsiteX34" fmla="*/ 876598 w 4535033"/>
              <a:gd name="connsiteY34" fmla="*/ 1957366 h 3162184"/>
              <a:gd name="connsiteX35" fmla="*/ 1072697 w 4535033"/>
              <a:gd name="connsiteY35" fmla="*/ 2045991 h 3162184"/>
              <a:gd name="connsiteX36" fmla="*/ 1443811 w 4535033"/>
              <a:gd name="connsiteY36" fmla="*/ 1916423 h 3162184"/>
              <a:gd name="connsiteX37" fmla="*/ 1977517 w 4535033"/>
              <a:gd name="connsiteY37" fmla="*/ 1861832 h 3162184"/>
              <a:gd name="connsiteX38" fmla="*/ 2397565 w 4535033"/>
              <a:gd name="connsiteY38" fmla="*/ 1862120 h 3162184"/>
              <a:gd name="connsiteX39" fmla="*/ 2901478 w 4535033"/>
              <a:gd name="connsiteY39" fmla="*/ 1882556 h 3162184"/>
              <a:gd name="connsiteX40" fmla="*/ 3115960 w 4535033"/>
              <a:gd name="connsiteY40" fmla="*/ 2069027 h 3162184"/>
              <a:gd name="connsiteX41" fmla="*/ 3055189 w 4535033"/>
              <a:gd name="connsiteY41" fmla="*/ 2314687 h 3162184"/>
              <a:gd name="connsiteX42" fmla="*/ 2822236 w 4535033"/>
              <a:gd name="connsiteY42" fmla="*/ 2399804 h 3162184"/>
              <a:gd name="connsiteX43" fmla="*/ 1991165 w 4535033"/>
              <a:gd name="connsiteY43" fmla="*/ 2448686 h 3162184"/>
              <a:gd name="connsiteX44" fmla="*/ 1404575 w 4535033"/>
              <a:gd name="connsiteY44" fmla="*/ 2562671 h 3162184"/>
              <a:gd name="connsiteX45" fmla="*/ 1700539 w 4535033"/>
              <a:gd name="connsiteY45" fmla="*/ 2849414 h 3162184"/>
              <a:gd name="connsiteX46" fmla="*/ 3300126 w 4535033"/>
              <a:gd name="connsiteY46" fmla="*/ 2820326 h 3162184"/>
              <a:gd name="connsiteX0" fmla="*/ 2852331 w 4535033"/>
              <a:gd name="connsiteY0" fmla="*/ 3086807 h 3162184"/>
              <a:gd name="connsiteX1" fmla="*/ 1682342 w 4535033"/>
              <a:gd name="connsiteY1" fmla="*/ 3109509 h 3162184"/>
              <a:gd name="connsiteX2" fmla="*/ 1037879 w 4535033"/>
              <a:gd name="connsiteY2" fmla="*/ 2488711 h 3162184"/>
              <a:gd name="connsiteX3" fmla="*/ 312506 w 4535033"/>
              <a:gd name="connsiteY3" fmla="*/ 2236863 h 3162184"/>
              <a:gd name="connsiteX4" fmla="*/ 9141 w 4535033"/>
              <a:gd name="connsiteY4" fmla="*/ 1901421 h 3162184"/>
              <a:gd name="connsiteX5" fmla="*/ 126716 w 4535033"/>
              <a:gd name="connsiteY5" fmla="*/ 1565738 h 3162184"/>
              <a:gd name="connsiteX6" fmla="*/ 601500 w 4535033"/>
              <a:gd name="connsiteY6" fmla="*/ 1460230 h 3162184"/>
              <a:gd name="connsiteX7" fmla="*/ 1081753 w 4535033"/>
              <a:gd name="connsiteY7" fmla="*/ 1226467 h 3162184"/>
              <a:gd name="connsiteX8" fmla="*/ 1495604 w 4535033"/>
              <a:gd name="connsiteY8" fmla="*/ 663761 h 3162184"/>
              <a:gd name="connsiteX9" fmla="*/ 1876385 w 4535033"/>
              <a:gd name="connsiteY9" fmla="*/ 176553 h 3162184"/>
              <a:gd name="connsiteX10" fmla="*/ 2263246 w 4535033"/>
              <a:gd name="connsiteY10" fmla="*/ 707 h 3162184"/>
              <a:gd name="connsiteX11" fmla="*/ 2562185 w 4535033"/>
              <a:gd name="connsiteY11" fmla="*/ 229307 h 3162184"/>
              <a:gd name="connsiteX12" fmla="*/ 2414596 w 4535033"/>
              <a:gd name="connsiteY12" fmla="*/ 617655 h 3162184"/>
              <a:gd name="connsiteX13" fmla="*/ 2694069 w 4535033"/>
              <a:gd name="connsiteY13" fmla="*/ 572207 h 3162184"/>
              <a:gd name="connsiteX14" fmla="*/ 3115794 w 4535033"/>
              <a:gd name="connsiteY14" fmla="*/ 618005 h 3162184"/>
              <a:gd name="connsiteX15" fmla="*/ 3617262 w 4535033"/>
              <a:gd name="connsiteY15" fmla="*/ 1046991 h 3162184"/>
              <a:gd name="connsiteX16" fmla="*/ 4144800 w 4535033"/>
              <a:gd name="connsiteY16" fmla="*/ 1073368 h 3162184"/>
              <a:gd name="connsiteX17" fmla="*/ 4443126 w 4535033"/>
              <a:gd name="connsiteY17" fmla="*/ 1478427 h 3162184"/>
              <a:gd name="connsiteX18" fmla="*/ 4534374 w 4535033"/>
              <a:gd name="connsiteY18" fmla="*/ 1978976 h 3162184"/>
              <a:gd name="connsiteX19" fmla="*/ 4408569 w 4535033"/>
              <a:gd name="connsiteY19" fmla="*/ 2691153 h 3162184"/>
              <a:gd name="connsiteX20" fmla="*/ 4188762 w 4535033"/>
              <a:gd name="connsiteY20" fmla="*/ 2181199 h 3162184"/>
              <a:gd name="connsiteX21" fmla="*/ 3502962 w 4535033"/>
              <a:gd name="connsiteY21" fmla="*/ 1486607 h 3162184"/>
              <a:gd name="connsiteX22" fmla="*/ 2087400 w 4535033"/>
              <a:gd name="connsiteY22" fmla="*/ 739261 h 3162184"/>
              <a:gd name="connsiteX23" fmla="*/ 1743319 w 4535033"/>
              <a:gd name="connsiteY23" fmla="*/ 722288 h 3162184"/>
              <a:gd name="connsiteX24" fmla="*/ 1693846 w 4535033"/>
              <a:gd name="connsiteY24" fmla="*/ 1014884 h 3162184"/>
              <a:gd name="connsiteX25" fmla="*/ 2063953 w 4535033"/>
              <a:gd name="connsiteY25" fmla="*/ 1002023 h 3162184"/>
              <a:gd name="connsiteX26" fmla="*/ 2236826 w 4535033"/>
              <a:gd name="connsiteY26" fmla="*/ 1247684 h 3162184"/>
              <a:gd name="connsiteX27" fmla="*/ 2834746 w 4535033"/>
              <a:gd name="connsiteY27" fmla="*/ 1293176 h 3162184"/>
              <a:gd name="connsiteX28" fmla="*/ 3409571 w 4535033"/>
              <a:gd name="connsiteY28" fmla="*/ 1688523 h 3162184"/>
              <a:gd name="connsiteX29" fmla="*/ 3124892 w 4535033"/>
              <a:gd name="connsiteY29" fmla="*/ 1680038 h 3162184"/>
              <a:gd name="connsiteX30" fmla="*/ 2579769 w 4535033"/>
              <a:gd name="connsiteY30" fmla="*/ 1551215 h 3162184"/>
              <a:gd name="connsiteX31" fmla="*/ 1645422 w 4535033"/>
              <a:gd name="connsiteY31" fmla="*/ 1529736 h 3162184"/>
              <a:gd name="connsiteX32" fmla="*/ 743358 w 4535033"/>
              <a:gd name="connsiteY32" fmla="*/ 1541810 h 3162184"/>
              <a:gd name="connsiteX33" fmla="*/ 715800 w 4535033"/>
              <a:gd name="connsiteY33" fmla="*/ 1759168 h 3162184"/>
              <a:gd name="connsiteX34" fmla="*/ 876598 w 4535033"/>
              <a:gd name="connsiteY34" fmla="*/ 1957366 h 3162184"/>
              <a:gd name="connsiteX35" fmla="*/ 1072697 w 4535033"/>
              <a:gd name="connsiteY35" fmla="*/ 2045991 h 3162184"/>
              <a:gd name="connsiteX36" fmla="*/ 1443811 w 4535033"/>
              <a:gd name="connsiteY36" fmla="*/ 1916423 h 3162184"/>
              <a:gd name="connsiteX37" fmla="*/ 1977517 w 4535033"/>
              <a:gd name="connsiteY37" fmla="*/ 1861832 h 3162184"/>
              <a:gd name="connsiteX38" fmla="*/ 2397565 w 4535033"/>
              <a:gd name="connsiteY38" fmla="*/ 1862120 h 3162184"/>
              <a:gd name="connsiteX39" fmla="*/ 2901478 w 4535033"/>
              <a:gd name="connsiteY39" fmla="*/ 1882556 h 3162184"/>
              <a:gd name="connsiteX40" fmla="*/ 3115960 w 4535033"/>
              <a:gd name="connsiteY40" fmla="*/ 2069027 h 3162184"/>
              <a:gd name="connsiteX41" fmla="*/ 3055189 w 4535033"/>
              <a:gd name="connsiteY41" fmla="*/ 2314687 h 3162184"/>
              <a:gd name="connsiteX42" fmla="*/ 2822236 w 4535033"/>
              <a:gd name="connsiteY42" fmla="*/ 2399804 h 3162184"/>
              <a:gd name="connsiteX43" fmla="*/ 1991165 w 4535033"/>
              <a:gd name="connsiteY43" fmla="*/ 2448686 h 3162184"/>
              <a:gd name="connsiteX44" fmla="*/ 1404575 w 4535033"/>
              <a:gd name="connsiteY44" fmla="*/ 2562671 h 3162184"/>
              <a:gd name="connsiteX45" fmla="*/ 1700539 w 4535033"/>
              <a:gd name="connsiteY45" fmla="*/ 2849414 h 3162184"/>
              <a:gd name="connsiteX46" fmla="*/ 3300126 w 4535033"/>
              <a:gd name="connsiteY46" fmla="*/ 2820326 h 3162184"/>
              <a:gd name="connsiteX0" fmla="*/ 2852331 w 4535033"/>
              <a:gd name="connsiteY0" fmla="*/ 3086807 h 3162184"/>
              <a:gd name="connsiteX1" fmla="*/ 1682342 w 4535033"/>
              <a:gd name="connsiteY1" fmla="*/ 3109509 h 3162184"/>
              <a:gd name="connsiteX2" fmla="*/ 1037879 w 4535033"/>
              <a:gd name="connsiteY2" fmla="*/ 2488711 h 3162184"/>
              <a:gd name="connsiteX3" fmla="*/ 312506 w 4535033"/>
              <a:gd name="connsiteY3" fmla="*/ 2236863 h 3162184"/>
              <a:gd name="connsiteX4" fmla="*/ 9141 w 4535033"/>
              <a:gd name="connsiteY4" fmla="*/ 1901421 h 3162184"/>
              <a:gd name="connsiteX5" fmla="*/ 126716 w 4535033"/>
              <a:gd name="connsiteY5" fmla="*/ 1565738 h 3162184"/>
              <a:gd name="connsiteX6" fmla="*/ 601500 w 4535033"/>
              <a:gd name="connsiteY6" fmla="*/ 1460230 h 3162184"/>
              <a:gd name="connsiteX7" fmla="*/ 1081753 w 4535033"/>
              <a:gd name="connsiteY7" fmla="*/ 1226467 h 3162184"/>
              <a:gd name="connsiteX8" fmla="*/ 1495604 w 4535033"/>
              <a:gd name="connsiteY8" fmla="*/ 663761 h 3162184"/>
              <a:gd name="connsiteX9" fmla="*/ 1876385 w 4535033"/>
              <a:gd name="connsiteY9" fmla="*/ 176553 h 3162184"/>
              <a:gd name="connsiteX10" fmla="*/ 2263246 w 4535033"/>
              <a:gd name="connsiteY10" fmla="*/ 707 h 3162184"/>
              <a:gd name="connsiteX11" fmla="*/ 2562185 w 4535033"/>
              <a:gd name="connsiteY11" fmla="*/ 229307 h 3162184"/>
              <a:gd name="connsiteX12" fmla="*/ 2414596 w 4535033"/>
              <a:gd name="connsiteY12" fmla="*/ 617655 h 3162184"/>
              <a:gd name="connsiteX13" fmla="*/ 2694069 w 4535033"/>
              <a:gd name="connsiteY13" fmla="*/ 572207 h 3162184"/>
              <a:gd name="connsiteX14" fmla="*/ 3115794 w 4535033"/>
              <a:gd name="connsiteY14" fmla="*/ 618005 h 3162184"/>
              <a:gd name="connsiteX15" fmla="*/ 3617262 w 4535033"/>
              <a:gd name="connsiteY15" fmla="*/ 1046991 h 3162184"/>
              <a:gd name="connsiteX16" fmla="*/ 4144800 w 4535033"/>
              <a:gd name="connsiteY16" fmla="*/ 1073368 h 3162184"/>
              <a:gd name="connsiteX17" fmla="*/ 4443126 w 4535033"/>
              <a:gd name="connsiteY17" fmla="*/ 1478427 h 3162184"/>
              <a:gd name="connsiteX18" fmla="*/ 4534374 w 4535033"/>
              <a:gd name="connsiteY18" fmla="*/ 1978976 h 3162184"/>
              <a:gd name="connsiteX19" fmla="*/ 4408569 w 4535033"/>
              <a:gd name="connsiteY19" fmla="*/ 2691153 h 3162184"/>
              <a:gd name="connsiteX20" fmla="*/ 4188762 w 4535033"/>
              <a:gd name="connsiteY20" fmla="*/ 2181199 h 3162184"/>
              <a:gd name="connsiteX21" fmla="*/ 3502962 w 4535033"/>
              <a:gd name="connsiteY21" fmla="*/ 1486607 h 3162184"/>
              <a:gd name="connsiteX22" fmla="*/ 2087400 w 4535033"/>
              <a:gd name="connsiteY22" fmla="*/ 739261 h 3162184"/>
              <a:gd name="connsiteX23" fmla="*/ 1743319 w 4535033"/>
              <a:gd name="connsiteY23" fmla="*/ 722288 h 3162184"/>
              <a:gd name="connsiteX24" fmla="*/ 1693846 w 4535033"/>
              <a:gd name="connsiteY24" fmla="*/ 1014884 h 3162184"/>
              <a:gd name="connsiteX25" fmla="*/ 2063953 w 4535033"/>
              <a:gd name="connsiteY25" fmla="*/ 1002023 h 3162184"/>
              <a:gd name="connsiteX26" fmla="*/ 2236826 w 4535033"/>
              <a:gd name="connsiteY26" fmla="*/ 1247684 h 3162184"/>
              <a:gd name="connsiteX27" fmla="*/ 2834746 w 4535033"/>
              <a:gd name="connsiteY27" fmla="*/ 1293176 h 3162184"/>
              <a:gd name="connsiteX28" fmla="*/ 3409571 w 4535033"/>
              <a:gd name="connsiteY28" fmla="*/ 1688523 h 3162184"/>
              <a:gd name="connsiteX29" fmla="*/ 3124892 w 4535033"/>
              <a:gd name="connsiteY29" fmla="*/ 1680038 h 3162184"/>
              <a:gd name="connsiteX30" fmla="*/ 2579769 w 4535033"/>
              <a:gd name="connsiteY30" fmla="*/ 1551215 h 3162184"/>
              <a:gd name="connsiteX31" fmla="*/ 1645422 w 4535033"/>
              <a:gd name="connsiteY31" fmla="*/ 1529736 h 3162184"/>
              <a:gd name="connsiteX32" fmla="*/ 743358 w 4535033"/>
              <a:gd name="connsiteY32" fmla="*/ 1541810 h 3162184"/>
              <a:gd name="connsiteX33" fmla="*/ 715800 w 4535033"/>
              <a:gd name="connsiteY33" fmla="*/ 1759168 h 3162184"/>
              <a:gd name="connsiteX34" fmla="*/ 876598 w 4535033"/>
              <a:gd name="connsiteY34" fmla="*/ 1957366 h 3162184"/>
              <a:gd name="connsiteX35" fmla="*/ 1072697 w 4535033"/>
              <a:gd name="connsiteY35" fmla="*/ 2045991 h 3162184"/>
              <a:gd name="connsiteX36" fmla="*/ 1443811 w 4535033"/>
              <a:gd name="connsiteY36" fmla="*/ 1916423 h 3162184"/>
              <a:gd name="connsiteX37" fmla="*/ 1977517 w 4535033"/>
              <a:gd name="connsiteY37" fmla="*/ 1861832 h 3162184"/>
              <a:gd name="connsiteX38" fmla="*/ 2397565 w 4535033"/>
              <a:gd name="connsiteY38" fmla="*/ 1862120 h 3162184"/>
              <a:gd name="connsiteX39" fmla="*/ 2901478 w 4535033"/>
              <a:gd name="connsiteY39" fmla="*/ 1882556 h 3162184"/>
              <a:gd name="connsiteX40" fmla="*/ 3115960 w 4535033"/>
              <a:gd name="connsiteY40" fmla="*/ 2069027 h 3162184"/>
              <a:gd name="connsiteX41" fmla="*/ 3055189 w 4535033"/>
              <a:gd name="connsiteY41" fmla="*/ 2314687 h 3162184"/>
              <a:gd name="connsiteX42" fmla="*/ 2822236 w 4535033"/>
              <a:gd name="connsiteY42" fmla="*/ 2399804 h 3162184"/>
              <a:gd name="connsiteX43" fmla="*/ 1959634 w 4535033"/>
              <a:gd name="connsiteY43" fmla="*/ 2417155 h 3162184"/>
              <a:gd name="connsiteX44" fmla="*/ 1404575 w 4535033"/>
              <a:gd name="connsiteY44" fmla="*/ 2562671 h 3162184"/>
              <a:gd name="connsiteX45" fmla="*/ 1700539 w 4535033"/>
              <a:gd name="connsiteY45" fmla="*/ 2849414 h 3162184"/>
              <a:gd name="connsiteX46" fmla="*/ 3300126 w 4535033"/>
              <a:gd name="connsiteY46" fmla="*/ 2820326 h 316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35033" h="3162184">
                <a:moveTo>
                  <a:pt x="2852331" y="3086807"/>
                </a:moveTo>
                <a:cubicBezTo>
                  <a:pt x="2452281" y="3147620"/>
                  <a:pt x="1984751" y="3209192"/>
                  <a:pt x="1682342" y="3109509"/>
                </a:cubicBezTo>
                <a:cubicBezTo>
                  <a:pt x="1379933" y="3009826"/>
                  <a:pt x="1266185" y="2634152"/>
                  <a:pt x="1037879" y="2488711"/>
                </a:cubicBezTo>
                <a:cubicBezTo>
                  <a:pt x="809573" y="2343270"/>
                  <a:pt x="483962" y="2334745"/>
                  <a:pt x="312506" y="2236863"/>
                </a:cubicBezTo>
                <a:cubicBezTo>
                  <a:pt x="141050" y="2138981"/>
                  <a:pt x="40106" y="2013275"/>
                  <a:pt x="9141" y="1901421"/>
                </a:cubicBezTo>
                <a:cubicBezTo>
                  <a:pt x="-21824" y="1789567"/>
                  <a:pt x="27990" y="1639270"/>
                  <a:pt x="126716" y="1565738"/>
                </a:cubicBezTo>
                <a:cubicBezTo>
                  <a:pt x="225443" y="1492206"/>
                  <a:pt x="442327" y="1516775"/>
                  <a:pt x="601500" y="1460230"/>
                </a:cubicBezTo>
                <a:cubicBezTo>
                  <a:pt x="760673" y="1403685"/>
                  <a:pt x="932736" y="1359212"/>
                  <a:pt x="1081753" y="1226467"/>
                </a:cubicBezTo>
                <a:cubicBezTo>
                  <a:pt x="1230770" y="1093722"/>
                  <a:pt x="1363165" y="838747"/>
                  <a:pt x="1495604" y="663761"/>
                </a:cubicBezTo>
                <a:cubicBezTo>
                  <a:pt x="1628043" y="488775"/>
                  <a:pt x="1748445" y="287062"/>
                  <a:pt x="1876385" y="176553"/>
                </a:cubicBezTo>
                <a:cubicBezTo>
                  <a:pt x="2004325" y="66044"/>
                  <a:pt x="2148946" y="-8085"/>
                  <a:pt x="2263246" y="707"/>
                </a:cubicBezTo>
                <a:cubicBezTo>
                  <a:pt x="2377546" y="9499"/>
                  <a:pt x="2536960" y="126482"/>
                  <a:pt x="2562185" y="229307"/>
                </a:cubicBezTo>
                <a:cubicBezTo>
                  <a:pt x="2587410" y="332132"/>
                  <a:pt x="2392615" y="560505"/>
                  <a:pt x="2414596" y="617655"/>
                </a:cubicBezTo>
                <a:cubicBezTo>
                  <a:pt x="2436577" y="674805"/>
                  <a:pt x="2577203" y="572149"/>
                  <a:pt x="2694069" y="572207"/>
                </a:cubicBezTo>
                <a:cubicBezTo>
                  <a:pt x="2810935" y="572265"/>
                  <a:pt x="2961929" y="538874"/>
                  <a:pt x="3115794" y="618005"/>
                </a:cubicBezTo>
                <a:cubicBezTo>
                  <a:pt x="3269659" y="697136"/>
                  <a:pt x="3445761" y="971097"/>
                  <a:pt x="3617262" y="1046991"/>
                </a:cubicBezTo>
                <a:cubicBezTo>
                  <a:pt x="3788763" y="1122885"/>
                  <a:pt x="4007156" y="1001462"/>
                  <a:pt x="4144800" y="1073368"/>
                </a:cubicBezTo>
                <a:cubicBezTo>
                  <a:pt x="4282444" y="1145274"/>
                  <a:pt x="4378197" y="1327492"/>
                  <a:pt x="4443126" y="1478427"/>
                </a:cubicBezTo>
                <a:cubicBezTo>
                  <a:pt x="4508055" y="1629362"/>
                  <a:pt x="4540134" y="1776855"/>
                  <a:pt x="4534374" y="1978976"/>
                </a:cubicBezTo>
                <a:cubicBezTo>
                  <a:pt x="4528615" y="2181097"/>
                  <a:pt x="4466171" y="2657449"/>
                  <a:pt x="4408569" y="2691153"/>
                </a:cubicBezTo>
                <a:cubicBezTo>
                  <a:pt x="4350967" y="2724857"/>
                  <a:pt x="4339697" y="2381957"/>
                  <a:pt x="4188762" y="2181199"/>
                </a:cubicBezTo>
                <a:cubicBezTo>
                  <a:pt x="4037827" y="1980441"/>
                  <a:pt x="3853189" y="1726930"/>
                  <a:pt x="3502962" y="1486607"/>
                </a:cubicBezTo>
                <a:cubicBezTo>
                  <a:pt x="3152735" y="1246284"/>
                  <a:pt x="2380674" y="866648"/>
                  <a:pt x="2087400" y="739261"/>
                </a:cubicBezTo>
                <a:cubicBezTo>
                  <a:pt x="1794126" y="611875"/>
                  <a:pt x="1808911" y="676351"/>
                  <a:pt x="1743319" y="722288"/>
                </a:cubicBezTo>
                <a:cubicBezTo>
                  <a:pt x="1677727" y="768225"/>
                  <a:pt x="1640407" y="968262"/>
                  <a:pt x="1693846" y="1014884"/>
                </a:cubicBezTo>
                <a:cubicBezTo>
                  <a:pt x="1747285" y="1061507"/>
                  <a:pt x="1973456" y="963223"/>
                  <a:pt x="2063953" y="1002023"/>
                </a:cubicBezTo>
                <a:cubicBezTo>
                  <a:pt x="2154450" y="1040823"/>
                  <a:pt x="2087131" y="1223421"/>
                  <a:pt x="2236826" y="1247684"/>
                </a:cubicBezTo>
                <a:lnTo>
                  <a:pt x="2834746" y="1293176"/>
                </a:lnTo>
                <a:cubicBezTo>
                  <a:pt x="3035511" y="1368166"/>
                  <a:pt x="3361213" y="1624046"/>
                  <a:pt x="3409571" y="1688523"/>
                </a:cubicBezTo>
                <a:cubicBezTo>
                  <a:pt x="3457929" y="1753000"/>
                  <a:pt x="3263192" y="1702923"/>
                  <a:pt x="3124892" y="1680038"/>
                </a:cubicBezTo>
                <a:cubicBezTo>
                  <a:pt x="2986592" y="1657153"/>
                  <a:pt x="2826347" y="1576265"/>
                  <a:pt x="2579769" y="1551215"/>
                </a:cubicBezTo>
                <a:cubicBezTo>
                  <a:pt x="2333191" y="1526165"/>
                  <a:pt x="1935568" y="1543435"/>
                  <a:pt x="1645422" y="1529736"/>
                </a:cubicBezTo>
                <a:cubicBezTo>
                  <a:pt x="1355276" y="1516037"/>
                  <a:pt x="898295" y="1503571"/>
                  <a:pt x="743358" y="1541810"/>
                </a:cubicBezTo>
                <a:cubicBezTo>
                  <a:pt x="588421" y="1580049"/>
                  <a:pt x="693593" y="1689909"/>
                  <a:pt x="715800" y="1759168"/>
                </a:cubicBezTo>
                <a:cubicBezTo>
                  <a:pt x="738007" y="1828427"/>
                  <a:pt x="842894" y="1899706"/>
                  <a:pt x="876598" y="1957366"/>
                </a:cubicBezTo>
                <a:cubicBezTo>
                  <a:pt x="910302" y="2015026"/>
                  <a:pt x="978162" y="2052815"/>
                  <a:pt x="1072697" y="2045991"/>
                </a:cubicBezTo>
                <a:cubicBezTo>
                  <a:pt x="1167233" y="2039167"/>
                  <a:pt x="1271778" y="1953182"/>
                  <a:pt x="1443811" y="1916423"/>
                </a:cubicBezTo>
                <a:cubicBezTo>
                  <a:pt x="1615844" y="1879664"/>
                  <a:pt x="1804152" y="1861026"/>
                  <a:pt x="1977517" y="1861832"/>
                </a:cubicBezTo>
                <a:cubicBezTo>
                  <a:pt x="2150882" y="1862638"/>
                  <a:pt x="2209938" y="1868523"/>
                  <a:pt x="2397565" y="1862120"/>
                </a:cubicBezTo>
                <a:cubicBezTo>
                  <a:pt x="2635234" y="1823873"/>
                  <a:pt x="2781746" y="1848072"/>
                  <a:pt x="2901478" y="1882556"/>
                </a:cubicBezTo>
                <a:cubicBezTo>
                  <a:pt x="3021211" y="1917041"/>
                  <a:pt x="3090342" y="1997005"/>
                  <a:pt x="3115960" y="2069027"/>
                </a:cubicBezTo>
                <a:cubicBezTo>
                  <a:pt x="3141579" y="2141049"/>
                  <a:pt x="3086276" y="2220669"/>
                  <a:pt x="3055189" y="2314687"/>
                </a:cubicBezTo>
                <a:cubicBezTo>
                  <a:pt x="2935816" y="2396093"/>
                  <a:pt x="3004828" y="2382726"/>
                  <a:pt x="2822236" y="2399804"/>
                </a:cubicBezTo>
                <a:cubicBezTo>
                  <a:pt x="2639644" y="2416882"/>
                  <a:pt x="2195911" y="2390011"/>
                  <a:pt x="1959634" y="2417155"/>
                </a:cubicBezTo>
                <a:cubicBezTo>
                  <a:pt x="1723357" y="2444299"/>
                  <a:pt x="1447758" y="2490628"/>
                  <a:pt x="1404575" y="2562671"/>
                </a:cubicBezTo>
                <a:cubicBezTo>
                  <a:pt x="1361392" y="2634714"/>
                  <a:pt x="1373758" y="2818641"/>
                  <a:pt x="1700539" y="2849414"/>
                </a:cubicBezTo>
                <a:cubicBezTo>
                  <a:pt x="2027320" y="2880187"/>
                  <a:pt x="2654624" y="2875277"/>
                  <a:pt x="3300126" y="282032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3" name="TextBox 42"/>
          <p:cNvSpPr txBox="1"/>
          <p:nvPr/>
        </p:nvSpPr>
        <p:spPr>
          <a:xfrm>
            <a:off x="3827205" y="4995054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Start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1923" y="437263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Mål</a:t>
            </a:r>
          </a:p>
        </p:txBody>
      </p:sp>
      <p:pic>
        <p:nvPicPr>
          <p:cNvPr id="1026" name="Picture 2" descr="ICA cup">
            <a:extLst>
              <a:ext uri="{FF2B5EF4-FFF2-40B4-BE49-F238E27FC236}">
                <a16:creationId xmlns:a16="http://schemas.microsoft.com/office/drawing/2014/main" id="{982FAA3A-A0D1-4052-A3DC-90E918B3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14" y="792078"/>
            <a:ext cx="2857500" cy="8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851A693-CB07-47C1-B2A3-980D0EB3E4AA}"/>
              </a:ext>
            </a:extLst>
          </p:cNvPr>
          <p:cNvSpPr/>
          <p:nvPr/>
        </p:nvSpPr>
        <p:spPr>
          <a:xfrm>
            <a:off x="5006115" y="4858683"/>
            <a:ext cx="437185" cy="5478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/>
              <a:t>Tält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14024ED-1332-4EE9-ABB9-D78F667ED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3" r="-1" b="64228"/>
          <a:stretch/>
        </p:blipFill>
        <p:spPr bwMode="auto">
          <a:xfrm>
            <a:off x="5908690" y="977735"/>
            <a:ext cx="1622557" cy="71409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ubrik 1">
            <a:extLst>
              <a:ext uri="{FF2B5EF4-FFF2-40B4-BE49-F238E27FC236}">
                <a16:creationId xmlns:a16="http://schemas.microsoft.com/office/drawing/2014/main" id="{7223C617-9AB7-4FCF-A5BB-DD4CFAC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5" y="269565"/>
            <a:ext cx="6545441" cy="347853"/>
          </a:xfrm>
        </p:spPr>
        <p:txBody>
          <a:bodyPr>
            <a:normAutofit fontScale="90000"/>
          </a:bodyPr>
          <a:lstStyle/>
          <a:p>
            <a:r>
              <a:rPr lang="sv-SE" dirty="0"/>
              <a:t>Vårbyfläkten - </a:t>
            </a:r>
            <a:r>
              <a:rPr lang="sv-SE" dirty="0" err="1"/>
              <a:t>Skicross</a:t>
            </a:r>
            <a:r>
              <a:rPr lang="sv-SE" dirty="0"/>
              <a:t> 22’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D353CF6-7B33-435F-B525-BDEC2B7616FB}"/>
              </a:ext>
            </a:extLst>
          </p:cNvPr>
          <p:cNvSpPr/>
          <p:nvPr/>
        </p:nvSpPr>
        <p:spPr>
          <a:xfrm>
            <a:off x="7977614" y="1722890"/>
            <a:ext cx="1935238" cy="6773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Skicross</a:t>
            </a:r>
            <a:r>
              <a:rPr lang="sv-SE" dirty="0"/>
              <a:t> 1400m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371528-560F-4348-B4AA-01A6DBCB6D5D}"/>
              </a:ext>
            </a:extLst>
          </p:cNvPr>
          <p:cNvGraphicFramePr>
            <a:graphicFrameLocks/>
          </p:cNvGraphicFramePr>
          <p:nvPr/>
        </p:nvGraphicFramePr>
        <p:xfrm>
          <a:off x="7773452" y="4741968"/>
          <a:ext cx="4163427" cy="163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ruta 17">
            <a:extLst>
              <a:ext uri="{FF2B5EF4-FFF2-40B4-BE49-F238E27FC236}">
                <a16:creationId xmlns:a16="http://schemas.microsoft.com/office/drawing/2014/main" id="{F7D4493C-6601-4E8A-B6EF-7AE516A70C01}"/>
              </a:ext>
            </a:extLst>
          </p:cNvPr>
          <p:cNvSpPr txBox="1"/>
          <p:nvPr/>
        </p:nvSpPr>
        <p:spPr>
          <a:xfrm>
            <a:off x="9758747" y="2095264"/>
            <a:ext cx="1343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TC 50m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112353-1CA9-4CE7-BA02-DC4032F5DA00}"/>
              </a:ext>
            </a:extLst>
          </p:cNvPr>
          <p:cNvSpPr/>
          <p:nvPr/>
        </p:nvSpPr>
        <p:spPr>
          <a:xfrm>
            <a:off x="7977614" y="2756607"/>
            <a:ext cx="3907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H/D 7, 8 		2x2x800 m</a:t>
            </a:r>
          </a:p>
          <a:p>
            <a:r>
              <a:rPr lang="da-DK" dirty="0"/>
              <a:t>H/D 9, 10 	2x2x1100 m</a:t>
            </a:r>
          </a:p>
          <a:p>
            <a:r>
              <a:rPr lang="da-DK" dirty="0"/>
              <a:t>H/D 11-14 	2x2x1400 m DM</a:t>
            </a:r>
          </a:p>
          <a:p>
            <a:r>
              <a:rPr lang="da-DK" dirty="0"/>
              <a:t>H/D 15-35 	2x2x2000 m DM</a:t>
            </a:r>
          </a:p>
          <a:p>
            <a:r>
              <a:rPr lang="da-DK" dirty="0"/>
              <a:t>Öppen 1 		2x2x2000 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C2C940-C910-475C-885D-D5F7AFECFDC1}"/>
              </a:ext>
            </a:extLst>
          </p:cNvPr>
          <p:cNvSpPr/>
          <p:nvPr/>
        </p:nvSpPr>
        <p:spPr>
          <a:xfrm>
            <a:off x="2201686" y="3870101"/>
            <a:ext cx="213103" cy="528034"/>
          </a:xfrm>
          <a:custGeom>
            <a:avLst/>
            <a:gdLst>
              <a:gd name="connsiteX0" fmla="*/ 161587 w 213103"/>
              <a:gd name="connsiteY0" fmla="*/ 528034 h 528034"/>
              <a:gd name="connsiteX1" fmla="*/ 601 w 213103"/>
              <a:gd name="connsiteY1" fmla="*/ 167426 h 528034"/>
              <a:gd name="connsiteX2" fmla="*/ 213103 w 213103"/>
              <a:gd name="connsiteY2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103" h="528034">
                <a:moveTo>
                  <a:pt x="161587" y="528034"/>
                </a:moveTo>
                <a:cubicBezTo>
                  <a:pt x="76801" y="391733"/>
                  <a:pt x="-7985" y="255432"/>
                  <a:pt x="601" y="167426"/>
                </a:cubicBezTo>
                <a:cubicBezTo>
                  <a:pt x="9187" y="79420"/>
                  <a:pt x="111145" y="39710"/>
                  <a:pt x="213103" y="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B7BAF5-7E94-41C0-B6BA-9918939F185D}"/>
              </a:ext>
            </a:extLst>
          </p:cNvPr>
          <p:cNvSpPr/>
          <p:nvPr/>
        </p:nvSpPr>
        <p:spPr>
          <a:xfrm rot="7202250">
            <a:off x="2765361" y="2350862"/>
            <a:ext cx="283979" cy="208187"/>
          </a:xfrm>
          <a:custGeom>
            <a:avLst/>
            <a:gdLst>
              <a:gd name="connsiteX0" fmla="*/ 161587 w 213103"/>
              <a:gd name="connsiteY0" fmla="*/ 528034 h 528034"/>
              <a:gd name="connsiteX1" fmla="*/ 601 w 213103"/>
              <a:gd name="connsiteY1" fmla="*/ 167426 h 528034"/>
              <a:gd name="connsiteX2" fmla="*/ 213103 w 213103"/>
              <a:gd name="connsiteY2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103" h="528034">
                <a:moveTo>
                  <a:pt x="161587" y="528034"/>
                </a:moveTo>
                <a:cubicBezTo>
                  <a:pt x="76801" y="391733"/>
                  <a:pt x="-7985" y="255432"/>
                  <a:pt x="601" y="167426"/>
                </a:cubicBezTo>
                <a:cubicBezTo>
                  <a:pt x="9187" y="79420"/>
                  <a:pt x="111145" y="39710"/>
                  <a:pt x="213103" y="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2369B4-2C38-4BA5-9956-7EAD3A766066}"/>
              </a:ext>
            </a:extLst>
          </p:cNvPr>
          <p:cNvSpPr/>
          <p:nvPr/>
        </p:nvSpPr>
        <p:spPr>
          <a:xfrm rot="9627405">
            <a:off x="3270953" y="3129847"/>
            <a:ext cx="399660" cy="221209"/>
          </a:xfrm>
          <a:custGeom>
            <a:avLst/>
            <a:gdLst>
              <a:gd name="connsiteX0" fmla="*/ 161587 w 213103"/>
              <a:gd name="connsiteY0" fmla="*/ 528034 h 528034"/>
              <a:gd name="connsiteX1" fmla="*/ 601 w 213103"/>
              <a:gd name="connsiteY1" fmla="*/ 167426 h 528034"/>
              <a:gd name="connsiteX2" fmla="*/ 213103 w 213103"/>
              <a:gd name="connsiteY2" fmla="*/ 0 h 528034"/>
              <a:gd name="connsiteX0" fmla="*/ 161587 w 386289"/>
              <a:gd name="connsiteY0" fmla="*/ 541931 h 541931"/>
              <a:gd name="connsiteX1" fmla="*/ 601 w 386289"/>
              <a:gd name="connsiteY1" fmla="*/ 181323 h 541931"/>
              <a:gd name="connsiteX2" fmla="*/ 386289 w 386289"/>
              <a:gd name="connsiteY2" fmla="*/ -1 h 541931"/>
              <a:gd name="connsiteX0" fmla="*/ 161587 w 322935"/>
              <a:gd name="connsiteY0" fmla="*/ 570326 h 570326"/>
              <a:gd name="connsiteX1" fmla="*/ 601 w 322935"/>
              <a:gd name="connsiteY1" fmla="*/ 209718 h 570326"/>
              <a:gd name="connsiteX2" fmla="*/ 322935 w 322935"/>
              <a:gd name="connsiteY2" fmla="*/ 1 h 570326"/>
              <a:gd name="connsiteX0" fmla="*/ 161587 w 349500"/>
              <a:gd name="connsiteY0" fmla="*/ 581985 h 581985"/>
              <a:gd name="connsiteX1" fmla="*/ 601 w 349500"/>
              <a:gd name="connsiteY1" fmla="*/ 221377 h 581985"/>
              <a:gd name="connsiteX2" fmla="*/ 322935 w 349500"/>
              <a:gd name="connsiteY2" fmla="*/ 11660 h 581985"/>
              <a:gd name="connsiteX3" fmla="*/ 331739 w 349500"/>
              <a:gd name="connsiteY3" fmla="*/ 27412 h 581985"/>
              <a:gd name="connsiteX0" fmla="*/ 161587 w 495865"/>
              <a:gd name="connsiteY0" fmla="*/ 574194 h 574194"/>
              <a:gd name="connsiteX1" fmla="*/ 601 w 495865"/>
              <a:gd name="connsiteY1" fmla="*/ 213586 h 574194"/>
              <a:gd name="connsiteX2" fmla="*/ 322935 w 495865"/>
              <a:gd name="connsiteY2" fmla="*/ 3869 h 574194"/>
              <a:gd name="connsiteX3" fmla="*/ 495866 w 495865"/>
              <a:gd name="connsiteY3" fmla="*/ 155577 h 574194"/>
              <a:gd name="connsiteX0" fmla="*/ 161587 w 495866"/>
              <a:gd name="connsiteY0" fmla="*/ 558620 h 558620"/>
              <a:gd name="connsiteX1" fmla="*/ 601 w 495866"/>
              <a:gd name="connsiteY1" fmla="*/ 198012 h 558620"/>
              <a:gd name="connsiteX2" fmla="*/ 200628 w 495866"/>
              <a:gd name="connsiteY2" fmla="*/ 4198 h 558620"/>
              <a:gd name="connsiteX3" fmla="*/ 495866 w 495866"/>
              <a:gd name="connsiteY3" fmla="*/ 140003 h 5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866" h="558620">
                <a:moveTo>
                  <a:pt x="161587" y="558620"/>
                </a:moveTo>
                <a:cubicBezTo>
                  <a:pt x="76801" y="422319"/>
                  <a:pt x="-7985" y="286018"/>
                  <a:pt x="601" y="198012"/>
                </a:cubicBezTo>
                <a:cubicBezTo>
                  <a:pt x="9187" y="110006"/>
                  <a:pt x="98670" y="43908"/>
                  <a:pt x="200628" y="4198"/>
                </a:cubicBezTo>
                <a:cubicBezTo>
                  <a:pt x="255818" y="-28130"/>
                  <a:pt x="494032" y="136721"/>
                  <a:pt x="495866" y="140003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1BB5FB-DA73-461B-BDAA-3DFD7D4ECB6E}"/>
              </a:ext>
            </a:extLst>
          </p:cNvPr>
          <p:cNvSpPr/>
          <p:nvPr/>
        </p:nvSpPr>
        <p:spPr>
          <a:xfrm rot="14778134" flipV="1">
            <a:off x="3401652" y="2267354"/>
            <a:ext cx="118862" cy="479945"/>
          </a:xfrm>
          <a:custGeom>
            <a:avLst/>
            <a:gdLst>
              <a:gd name="connsiteX0" fmla="*/ 161587 w 213103"/>
              <a:gd name="connsiteY0" fmla="*/ 528034 h 528034"/>
              <a:gd name="connsiteX1" fmla="*/ 601 w 213103"/>
              <a:gd name="connsiteY1" fmla="*/ 167426 h 528034"/>
              <a:gd name="connsiteX2" fmla="*/ 213103 w 213103"/>
              <a:gd name="connsiteY2" fmla="*/ 0 h 528034"/>
              <a:gd name="connsiteX0" fmla="*/ 161587 w 161587"/>
              <a:gd name="connsiteY0" fmla="*/ 493214 h 493214"/>
              <a:gd name="connsiteX1" fmla="*/ 601 w 161587"/>
              <a:gd name="connsiteY1" fmla="*/ 132606 h 493214"/>
              <a:gd name="connsiteX2" fmla="*/ 108158 w 161587"/>
              <a:gd name="connsiteY2" fmla="*/ 0 h 4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87" h="493214">
                <a:moveTo>
                  <a:pt x="161587" y="493214"/>
                </a:moveTo>
                <a:cubicBezTo>
                  <a:pt x="76801" y="356913"/>
                  <a:pt x="-7985" y="220612"/>
                  <a:pt x="601" y="132606"/>
                </a:cubicBezTo>
                <a:cubicBezTo>
                  <a:pt x="9187" y="44600"/>
                  <a:pt x="6200" y="39710"/>
                  <a:pt x="108158" y="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4A809E-EEA9-4835-A294-74695B9ED8B0}"/>
              </a:ext>
            </a:extLst>
          </p:cNvPr>
          <p:cNvSpPr/>
          <p:nvPr/>
        </p:nvSpPr>
        <p:spPr>
          <a:xfrm>
            <a:off x="5531463" y="4423893"/>
            <a:ext cx="2295163" cy="2302466"/>
          </a:xfrm>
          <a:custGeom>
            <a:avLst/>
            <a:gdLst>
              <a:gd name="connsiteX0" fmla="*/ 135241 w 2295163"/>
              <a:gd name="connsiteY0" fmla="*/ 83713 h 2302466"/>
              <a:gd name="connsiteX1" fmla="*/ 148120 w 2295163"/>
              <a:gd name="connsiteY1" fmla="*/ 199622 h 2302466"/>
              <a:gd name="connsiteX2" fmla="*/ 412137 w 2295163"/>
              <a:gd name="connsiteY2" fmla="*/ 180304 h 2302466"/>
              <a:gd name="connsiteX3" fmla="*/ 1661388 w 2295163"/>
              <a:gd name="connsiteY3" fmla="*/ 57955 h 2302466"/>
              <a:gd name="connsiteX4" fmla="*/ 2002678 w 2295163"/>
              <a:gd name="connsiteY4" fmla="*/ 57955 h 2302466"/>
              <a:gd name="connsiteX5" fmla="*/ 2208740 w 2295163"/>
              <a:gd name="connsiteY5" fmla="*/ 302653 h 2302466"/>
              <a:gd name="connsiteX6" fmla="*/ 2260255 w 2295163"/>
              <a:gd name="connsiteY6" fmla="*/ 1796603 h 2302466"/>
              <a:gd name="connsiteX7" fmla="*/ 2163664 w 2295163"/>
              <a:gd name="connsiteY7" fmla="*/ 2286000 h 2302466"/>
              <a:gd name="connsiteX8" fmla="*/ 895095 w 2295163"/>
              <a:gd name="connsiteY8" fmla="*/ 2170090 h 2302466"/>
              <a:gd name="connsiteX9" fmla="*/ 553805 w 2295163"/>
              <a:gd name="connsiteY9" fmla="*/ 2002665 h 2302466"/>
              <a:gd name="connsiteX10" fmla="*/ 135241 w 2295163"/>
              <a:gd name="connsiteY10" fmla="*/ 1294327 h 2302466"/>
              <a:gd name="connsiteX11" fmla="*/ 77286 w 2295163"/>
              <a:gd name="connsiteY11" fmla="*/ 734096 h 2302466"/>
              <a:gd name="connsiteX12" fmla="*/ 13 w 2295163"/>
              <a:gd name="connsiteY12" fmla="*/ 392806 h 2302466"/>
              <a:gd name="connsiteX13" fmla="*/ 70847 w 2295163"/>
              <a:gd name="connsiteY13" fmla="*/ 109470 h 2302466"/>
              <a:gd name="connsiteX14" fmla="*/ 64407 w 2295163"/>
              <a:gd name="connsiteY14" fmla="*/ 0 h 230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163" h="2302466">
                <a:moveTo>
                  <a:pt x="135241" y="83713"/>
                </a:moveTo>
                <a:cubicBezTo>
                  <a:pt x="118606" y="133618"/>
                  <a:pt x="101971" y="183524"/>
                  <a:pt x="148120" y="199622"/>
                </a:cubicBezTo>
                <a:cubicBezTo>
                  <a:pt x="194269" y="215720"/>
                  <a:pt x="412137" y="180304"/>
                  <a:pt x="412137" y="180304"/>
                </a:cubicBezTo>
                <a:lnTo>
                  <a:pt x="1661388" y="57955"/>
                </a:lnTo>
                <a:cubicBezTo>
                  <a:pt x="1926478" y="37563"/>
                  <a:pt x="1911453" y="17172"/>
                  <a:pt x="2002678" y="57955"/>
                </a:cubicBezTo>
                <a:cubicBezTo>
                  <a:pt x="2093903" y="98738"/>
                  <a:pt x="2165811" y="12878"/>
                  <a:pt x="2208740" y="302653"/>
                </a:cubicBezTo>
                <a:cubicBezTo>
                  <a:pt x="2251669" y="592428"/>
                  <a:pt x="2267768" y="1466045"/>
                  <a:pt x="2260255" y="1796603"/>
                </a:cubicBezTo>
                <a:cubicBezTo>
                  <a:pt x="2252742" y="2127161"/>
                  <a:pt x="2391191" y="2223752"/>
                  <a:pt x="2163664" y="2286000"/>
                </a:cubicBezTo>
                <a:cubicBezTo>
                  <a:pt x="1936137" y="2348248"/>
                  <a:pt x="1163405" y="2217312"/>
                  <a:pt x="895095" y="2170090"/>
                </a:cubicBezTo>
                <a:cubicBezTo>
                  <a:pt x="626785" y="2122868"/>
                  <a:pt x="680447" y="2148625"/>
                  <a:pt x="553805" y="2002665"/>
                </a:cubicBezTo>
                <a:cubicBezTo>
                  <a:pt x="427163" y="1856705"/>
                  <a:pt x="214661" y="1505755"/>
                  <a:pt x="135241" y="1294327"/>
                </a:cubicBezTo>
                <a:cubicBezTo>
                  <a:pt x="55821" y="1082899"/>
                  <a:pt x="99824" y="884349"/>
                  <a:pt x="77286" y="734096"/>
                </a:cubicBezTo>
                <a:cubicBezTo>
                  <a:pt x="54748" y="583843"/>
                  <a:pt x="1086" y="496910"/>
                  <a:pt x="13" y="392806"/>
                </a:cubicBezTo>
                <a:cubicBezTo>
                  <a:pt x="-1060" y="288702"/>
                  <a:pt x="60115" y="174938"/>
                  <a:pt x="70847" y="109470"/>
                </a:cubicBezTo>
                <a:cubicBezTo>
                  <a:pt x="81579" y="44002"/>
                  <a:pt x="72993" y="22001"/>
                  <a:pt x="6440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B0B4A-8015-4D2A-9630-06C7E37FAB17}"/>
              </a:ext>
            </a:extLst>
          </p:cNvPr>
          <p:cNvSpPr txBox="1"/>
          <p:nvPr/>
        </p:nvSpPr>
        <p:spPr>
          <a:xfrm>
            <a:off x="6385338" y="5004069"/>
            <a:ext cx="6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Disco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9A633F-713A-4E0B-8FD6-6BDBE619919D}"/>
              </a:ext>
            </a:extLst>
          </p:cNvPr>
          <p:cNvSpPr/>
          <p:nvPr/>
        </p:nvSpPr>
        <p:spPr>
          <a:xfrm rot="15616821">
            <a:off x="5544137" y="4350864"/>
            <a:ext cx="224934" cy="163555"/>
          </a:xfrm>
          <a:custGeom>
            <a:avLst/>
            <a:gdLst>
              <a:gd name="connsiteX0" fmla="*/ 161587 w 213103"/>
              <a:gd name="connsiteY0" fmla="*/ 528034 h 528034"/>
              <a:gd name="connsiteX1" fmla="*/ 601 w 213103"/>
              <a:gd name="connsiteY1" fmla="*/ 167426 h 528034"/>
              <a:gd name="connsiteX2" fmla="*/ 213103 w 213103"/>
              <a:gd name="connsiteY2" fmla="*/ 0 h 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103" h="528034">
                <a:moveTo>
                  <a:pt x="161587" y="528034"/>
                </a:moveTo>
                <a:cubicBezTo>
                  <a:pt x="76801" y="391733"/>
                  <a:pt x="-7985" y="255432"/>
                  <a:pt x="601" y="167426"/>
                </a:cubicBezTo>
                <a:cubicBezTo>
                  <a:pt x="9187" y="79420"/>
                  <a:pt x="111145" y="39710"/>
                  <a:pt x="213103" y="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090D2-5C29-46C6-A027-184DD9C85C60}"/>
              </a:ext>
            </a:extLst>
          </p:cNvPr>
          <p:cNvSpPr txBox="1"/>
          <p:nvPr/>
        </p:nvSpPr>
        <p:spPr>
          <a:xfrm>
            <a:off x="2221242" y="3932005"/>
            <a:ext cx="847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500 m</a:t>
            </a:r>
            <a:endParaRPr lang="sv-SE" sz="14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6B96B-279A-47FF-B3FA-1AE531714EEA}"/>
              </a:ext>
            </a:extLst>
          </p:cNvPr>
          <p:cNvSpPr txBox="1"/>
          <p:nvPr/>
        </p:nvSpPr>
        <p:spPr>
          <a:xfrm>
            <a:off x="2188824" y="2209810"/>
            <a:ext cx="847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800 m</a:t>
            </a:r>
            <a:endParaRPr lang="sv-SE" sz="14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EAB14-E1F8-4DCA-9A82-6B5F66507ADE}"/>
              </a:ext>
            </a:extLst>
          </p:cNvPr>
          <p:cNvSpPr txBox="1"/>
          <p:nvPr/>
        </p:nvSpPr>
        <p:spPr>
          <a:xfrm>
            <a:off x="3513112" y="2448830"/>
            <a:ext cx="847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1100 m</a:t>
            </a:r>
            <a:endParaRPr lang="sv-SE" sz="14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72F05-BDFC-46ED-9291-840A10A371C3}"/>
              </a:ext>
            </a:extLst>
          </p:cNvPr>
          <p:cNvSpPr txBox="1"/>
          <p:nvPr/>
        </p:nvSpPr>
        <p:spPr>
          <a:xfrm>
            <a:off x="6049722" y="6172110"/>
            <a:ext cx="847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2000 m</a:t>
            </a:r>
            <a:endParaRPr lang="sv-SE" sz="14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526351-F008-45FF-BEC4-E488F8044A03}"/>
              </a:ext>
            </a:extLst>
          </p:cNvPr>
          <p:cNvSpPr txBox="1"/>
          <p:nvPr/>
        </p:nvSpPr>
        <p:spPr>
          <a:xfrm>
            <a:off x="2923927" y="3060694"/>
            <a:ext cx="716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800 m</a:t>
            </a:r>
            <a:endParaRPr lang="sv-SE" sz="14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E57583-42EA-494E-B9C3-FE47C9E5842F}"/>
              </a:ext>
            </a:extLst>
          </p:cNvPr>
          <p:cNvSpPr txBox="1"/>
          <p:nvPr/>
        </p:nvSpPr>
        <p:spPr>
          <a:xfrm>
            <a:off x="5765036" y="4204185"/>
            <a:ext cx="847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/>
              <a:t>1400 m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415969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09C1CE-2CB5-44F5-8016-1748F3ED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5" y="241909"/>
            <a:ext cx="10515600" cy="614126"/>
          </a:xfrm>
        </p:spPr>
        <p:txBody>
          <a:bodyPr>
            <a:normAutofit fontScale="90000"/>
          </a:bodyPr>
          <a:lstStyle/>
          <a:p>
            <a:r>
              <a:rPr lang="sv-SE" dirty="0"/>
              <a:t>Start, växling, mål, varvning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1D1BFB-252D-495C-9140-9418DE1E0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595"/>
          <a:stretch/>
        </p:blipFill>
        <p:spPr>
          <a:xfrm>
            <a:off x="416983" y="964659"/>
            <a:ext cx="11358034" cy="492868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8495AF-A5A8-4898-AA02-3A1FEA21DF21}"/>
              </a:ext>
            </a:extLst>
          </p:cNvPr>
          <p:cNvSpPr/>
          <p:nvPr/>
        </p:nvSpPr>
        <p:spPr>
          <a:xfrm rot="21331668">
            <a:off x="4112846" y="3493667"/>
            <a:ext cx="2606050" cy="192974"/>
          </a:xfrm>
          <a:custGeom>
            <a:avLst/>
            <a:gdLst>
              <a:gd name="connsiteX0" fmla="*/ 0 w 1395005"/>
              <a:gd name="connsiteY0" fmla="*/ 0 h 106213"/>
              <a:gd name="connsiteX1" fmla="*/ 1395005 w 1395005"/>
              <a:gd name="connsiteY1" fmla="*/ 0 h 106213"/>
              <a:gd name="connsiteX2" fmla="*/ 1395005 w 1395005"/>
              <a:gd name="connsiteY2" fmla="*/ 106213 h 106213"/>
              <a:gd name="connsiteX3" fmla="*/ 0 w 1395005"/>
              <a:gd name="connsiteY3" fmla="*/ 106213 h 106213"/>
              <a:gd name="connsiteX4" fmla="*/ 0 w 1395005"/>
              <a:gd name="connsiteY4" fmla="*/ 0 h 106213"/>
              <a:gd name="connsiteX0" fmla="*/ 268114 w 1663119"/>
              <a:gd name="connsiteY0" fmla="*/ 0 h 124273"/>
              <a:gd name="connsiteX1" fmla="*/ 1663119 w 1663119"/>
              <a:gd name="connsiteY1" fmla="*/ 0 h 124273"/>
              <a:gd name="connsiteX2" fmla="*/ 1663119 w 1663119"/>
              <a:gd name="connsiteY2" fmla="*/ 106213 h 124273"/>
              <a:gd name="connsiteX3" fmla="*/ 0 w 1663119"/>
              <a:gd name="connsiteY3" fmla="*/ 124273 h 124273"/>
              <a:gd name="connsiteX4" fmla="*/ 268114 w 1663119"/>
              <a:gd name="connsiteY4" fmla="*/ 0 h 124273"/>
              <a:gd name="connsiteX0" fmla="*/ 0 w 2606050"/>
              <a:gd name="connsiteY0" fmla="*/ 0 h 192974"/>
              <a:gd name="connsiteX1" fmla="*/ 2606050 w 2606050"/>
              <a:gd name="connsiteY1" fmla="*/ 68701 h 192974"/>
              <a:gd name="connsiteX2" fmla="*/ 2606050 w 2606050"/>
              <a:gd name="connsiteY2" fmla="*/ 174914 h 192974"/>
              <a:gd name="connsiteX3" fmla="*/ 942931 w 2606050"/>
              <a:gd name="connsiteY3" fmla="*/ 192974 h 192974"/>
              <a:gd name="connsiteX4" fmla="*/ 0 w 2606050"/>
              <a:gd name="connsiteY4" fmla="*/ 0 h 192974"/>
              <a:gd name="connsiteX0" fmla="*/ 0 w 2606050"/>
              <a:gd name="connsiteY0" fmla="*/ 0 h 192974"/>
              <a:gd name="connsiteX1" fmla="*/ 2606050 w 2606050"/>
              <a:gd name="connsiteY1" fmla="*/ 68701 h 192974"/>
              <a:gd name="connsiteX2" fmla="*/ 2606050 w 2606050"/>
              <a:gd name="connsiteY2" fmla="*/ 174914 h 192974"/>
              <a:gd name="connsiteX3" fmla="*/ 942931 w 2606050"/>
              <a:gd name="connsiteY3" fmla="*/ 192974 h 192974"/>
              <a:gd name="connsiteX4" fmla="*/ 0 w 2606050"/>
              <a:gd name="connsiteY4" fmla="*/ 0 h 1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050" h="192974">
                <a:moveTo>
                  <a:pt x="0" y="0"/>
                </a:moveTo>
                <a:cubicBezTo>
                  <a:pt x="846145" y="144732"/>
                  <a:pt x="1737367" y="45801"/>
                  <a:pt x="2606050" y="68701"/>
                </a:cubicBezTo>
                <a:lnTo>
                  <a:pt x="2606050" y="174914"/>
                </a:lnTo>
                <a:lnTo>
                  <a:pt x="942931" y="192974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CEB918-0AD0-4951-AC2E-F642F84F7AEB}"/>
              </a:ext>
            </a:extLst>
          </p:cNvPr>
          <p:cNvSpPr/>
          <p:nvPr/>
        </p:nvSpPr>
        <p:spPr>
          <a:xfrm rot="21265621">
            <a:off x="4942051" y="3662526"/>
            <a:ext cx="1590377" cy="5197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/>
              <a:t>7 eller 9 spår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204B9-A3B0-4F07-B852-1D2E500FADE1}"/>
              </a:ext>
            </a:extLst>
          </p:cNvPr>
          <p:cNvSpPr/>
          <p:nvPr/>
        </p:nvSpPr>
        <p:spPr>
          <a:xfrm rot="21265621">
            <a:off x="5490262" y="4369464"/>
            <a:ext cx="1099266" cy="1118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79452-9724-439A-BC62-13374E5BF924}"/>
              </a:ext>
            </a:extLst>
          </p:cNvPr>
          <p:cNvSpPr/>
          <p:nvPr/>
        </p:nvSpPr>
        <p:spPr>
          <a:xfrm rot="21265621">
            <a:off x="5469787" y="4017299"/>
            <a:ext cx="1547178" cy="327024"/>
          </a:xfrm>
          <a:custGeom>
            <a:avLst/>
            <a:gdLst>
              <a:gd name="connsiteX0" fmla="*/ 0 w 1080000"/>
              <a:gd name="connsiteY0" fmla="*/ 0 h 108000"/>
              <a:gd name="connsiteX1" fmla="*/ 1080000 w 1080000"/>
              <a:gd name="connsiteY1" fmla="*/ 0 h 108000"/>
              <a:gd name="connsiteX2" fmla="*/ 1080000 w 1080000"/>
              <a:gd name="connsiteY2" fmla="*/ 108000 h 108000"/>
              <a:gd name="connsiteX3" fmla="*/ 0 w 1080000"/>
              <a:gd name="connsiteY3" fmla="*/ 108000 h 108000"/>
              <a:gd name="connsiteX4" fmla="*/ 0 w 1080000"/>
              <a:gd name="connsiteY4" fmla="*/ 0 h 108000"/>
              <a:gd name="connsiteX0" fmla="*/ 0 w 1080000"/>
              <a:gd name="connsiteY0" fmla="*/ 0 h 108000"/>
              <a:gd name="connsiteX1" fmla="*/ 1080000 w 1080000"/>
              <a:gd name="connsiteY1" fmla="*/ 0 h 108000"/>
              <a:gd name="connsiteX2" fmla="*/ 1080000 w 1080000"/>
              <a:gd name="connsiteY2" fmla="*/ 108000 h 108000"/>
              <a:gd name="connsiteX3" fmla="*/ 0 w 1080000"/>
              <a:gd name="connsiteY3" fmla="*/ 108000 h 108000"/>
              <a:gd name="connsiteX4" fmla="*/ 0 w 1080000"/>
              <a:gd name="connsiteY4" fmla="*/ 0 h 108000"/>
              <a:gd name="connsiteX0" fmla="*/ 0 w 1090483"/>
              <a:gd name="connsiteY0" fmla="*/ 0 h 120850"/>
              <a:gd name="connsiteX1" fmla="*/ 1080000 w 1090483"/>
              <a:gd name="connsiteY1" fmla="*/ 0 h 120850"/>
              <a:gd name="connsiteX2" fmla="*/ 1080000 w 1090483"/>
              <a:gd name="connsiteY2" fmla="*/ 108000 h 120850"/>
              <a:gd name="connsiteX3" fmla="*/ 1090483 w 1090483"/>
              <a:gd name="connsiteY3" fmla="*/ 120850 h 120850"/>
              <a:gd name="connsiteX4" fmla="*/ 0 w 1090483"/>
              <a:gd name="connsiteY4" fmla="*/ 108000 h 120850"/>
              <a:gd name="connsiteX5" fmla="*/ 0 w 1090483"/>
              <a:gd name="connsiteY5" fmla="*/ 0 h 120850"/>
              <a:gd name="connsiteX0" fmla="*/ 0 w 1397465"/>
              <a:gd name="connsiteY0" fmla="*/ 0 h 108000"/>
              <a:gd name="connsiteX1" fmla="*/ 1080000 w 1397465"/>
              <a:gd name="connsiteY1" fmla="*/ 0 h 108000"/>
              <a:gd name="connsiteX2" fmla="*/ 1080000 w 1397465"/>
              <a:gd name="connsiteY2" fmla="*/ 108000 h 108000"/>
              <a:gd name="connsiteX3" fmla="*/ 1397465 w 1397465"/>
              <a:gd name="connsiteY3" fmla="*/ 46549 h 108000"/>
              <a:gd name="connsiteX4" fmla="*/ 0 w 1397465"/>
              <a:gd name="connsiteY4" fmla="*/ 108000 h 108000"/>
              <a:gd name="connsiteX5" fmla="*/ 0 w 1397465"/>
              <a:gd name="connsiteY5" fmla="*/ 0 h 108000"/>
              <a:gd name="connsiteX0" fmla="*/ 0 w 1397465"/>
              <a:gd name="connsiteY0" fmla="*/ 0 h 108000"/>
              <a:gd name="connsiteX1" fmla="*/ 1080000 w 1397465"/>
              <a:gd name="connsiteY1" fmla="*/ 0 h 108000"/>
              <a:gd name="connsiteX2" fmla="*/ 1080000 w 1397465"/>
              <a:gd name="connsiteY2" fmla="*/ 108000 h 108000"/>
              <a:gd name="connsiteX3" fmla="*/ 1397465 w 1397465"/>
              <a:gd name="connsiteY3" fmla="*/ 46549 h 108000"/>
              <a:gd name="connsiteX4" fmla="*/ 0 w 1397465"/>
              <a:gd name="connsiteY4" fmla="*/ 108000 h 108000"/>
              <a:gd name="connsiteX5" fmla="*/ 0 w 1397465"/>
              <a:gd name="connsiteY5" fmla="*/ 0 h 108000"/>
              <a:gd name="connsiteX0" fmla="*/ 0 w 1397465"/>
              <a:gd name="connsiteY0" fmla="*/ 0 h 108000"/>
              <a:gd name="connsiteX1" fmla="*/ 1080000 w 1397465"/>
              <a:gd name="connsiteY1" fmla="*/ 0 h 108000"/>
              <a:gd name="connsiteX2" fmla="*/ 1088910 w 1397465"/>
              <a:gd name="connsiteY2" fmla="*/ 3410 h 108000"/>
              <a:gd name="connsiteX3" fmla="*/ 1080000 w 1397465"/>
              <a:gd name="connsiteY3" fmla="*/ 108000 h 108000"/>
              <a:gd name="connsiteX4" fmla="*/ 1397465 w 1397465"/>
              <a:gd name="connsiteY4" fmla="*/ 46549 h 108000"/>
              <a:gd name="connsiteX5" fmla="*/ 0 w 1397465"/>
              <a:gd name="connsiteY5" fmla="*/ 108000 h 108000"/>
              <a:gd name="connsiteX6" fmla="*/ 0 w 1397465"/>
              <a:gd name="connsiteY6" fmla="*/ 0 h 108000"/>
              <a:gd name="connsiteX0" fmla="*/ 0 w 1486097"/>
              <a:gd name="connsiteY0" fmla="*/ 127247 h 235247"/>
              <a:gd name="connsiteX1" fmla="*/ 1080000 w 1486097"/>
              <a:gd name="connsiteY1" fmla="*/ 127247 h 235247"/>
              <a:gd name="connsiteX2" fmla="*/ 1486097 w 1486097"/>
              <a:gd name="connsiteY2" fmla="*/ 0 h 235247"/>
              <a:gd name="connsiteX3" fmla="*/ 1080000 w 1486097"/>
              <a:gd name="connsiteY3" fmla="*/ 235247 h 235247"/>
              <a:gd name="connsiteX4" fmla="*/ 1397465 w 1486097"/>
              <a:gd name="connsiteY4" fmla="*/ 173796 h 235247"/>
              <a:gd name="connsiteX5" fmla="*/ 0 w 1486097"/>
              <a:gd name="connsiteY5" fmla="*/ 235247 h 235247"/>
              <a:gd name="connsiteX6" fmla="*/ 0 w 1486097"/>
              <a:gd name="connsiteY6" fmla="*/ 127247 h 235247"/>
              <a:gd name="connsiteX0" fmla="*/ 0 w 1486097"/>
              <a:gd name="connsiteY0" fmla="*/ 127247 h 235247"/>
              <a:gd name="connsiteX1" fmla="*/ 1080000 w 1486097"/>
              <a:gd name="connsiteY1" fmla="*/ 127247 h 235247"/>
              <a:gd name="connsiteX2" fmla="*/ 1486097 w 1486097"/>
              <a:gd name="connsiteY2" fmla="*/ 0 h 235247"/>
              <a:gd name="connsiteX3" fmla="*/ 1484271 w 1486097"/>
              <a:gd name="connsiteY3" fmla="*/ 98764 h 235247"/>
              <a:gd name="connsiteX4" fmla="*/ 1397465 w 1486097"/>
              <a:gd name="connsiteY4" fmla="*/ 173796 h 235247"/>
              <a:gd name="connsiteX5" fmla="*/ 0 w 1486097"/>
              <a:gd name="connsiteY5" fmla="*/ 235247 h 235247"/>
              <a:gd name="connsiteX6" fmla="*/ 0 w 1486097"/>
              <a:gd name="connsiteY6" fmla="*/ 127247 h 235247"/>
              <a:gd name="connsiteX0" fmla="*/ 0 w 1547178"/>
              <a:gd name="connsiteY0" fmla="*/ 219024 h 327024"/>
              <a:gd name="connsiteX1" fmla="*/ 1080000 w 1547178"/>
              <a:gd name="connsiteY1" fmla="*/ 219024 h 327024"/>
              <a:gd name="connsiteX2" fmla="*/ 1547178 w 1547178"/>
              <a:gd name="connsiteY2" fmla="*/ 0 h 327024"/>
              <a:gd name="connsiteX3" fmla="*/ 1484271 w 1547178"/>
              <a:gd name="connsiteY3" fmla="*/ 190541 h 327024"/>
              <a:gd name="connsiteX4" fmla="*/ 1397465 w 1547178"/>
              <a:gd name="connsiteY4" fmla="*/ 265573 h 327024"/>
              <a:gd name="connsiteX5" fmla="*/ 0 w 1547178"/>
              <a:gd name="connsiteY5" fmla="*/ 327024 h 327024"/>
              <a:gd name="connsiteX6" fmla="*/ 0 w 1547178"/>
              <a:gd name="connsiteY6" fmla="*/ 219024 h 327024"/>
              <a:gd name="connsiteX0" fmla="*/ 0 w 1547178"/>
              <a:gd name="connsiteY0" fmla="*/ 219024 h 327024"/>
              <a:gd name="connsiteX1" fmla="*/ 1080000 w 1547178"/>
              <a:gd name="connsiteY1" fmla="*/ 219024 h 327024"/>
              <a:gd name="connsiteX2" fmla="*/ 1547178 w 1547178"/>
              <a:gd name="connsiteY2" fmla="*/ 0 h 327024"/>
              <a:gd name="connsiteX3" fmla="*/ 1484271 w 1547178"/>
              <a:gd name="connsiteY3" fmla="*/ 190541 h 327024"/>
              <a:gd name="connsiteX4" fmla="*/ 1227130 w 1547178"/>
              <a:gd name="connsiteY4" fmla="*/ 275017 h 327024"/>
              <a:gd name="connsiteX5" fmla="*/ 0 w 1547178"/>
              <a:gd name="connsiteY5" fmla="*/ 327024 h 327024"/>
              <a:gd name="connsiteX6" fmla="*/ 0 w 1547178"/>
              <a:gd name="connsiteY6" fmla="*/ 219024 h 327024"/>
              <a:gd name="connsiteX0" fmla="*/ 0 w 1547178"/>
              <a:gd name="connsiteY0" fmla="*/ 219024 h 327024"/>
              <a:gd name="connsiteX1" fmla="*/ 1080000 w 1547178"/>
              <a:gd name="connsiteY1" fmla="*/ 219024 h 327024"/>
              <a:gd name="connsiteX2" fmla="*/ 1547178 w 1547178"/>
              <a:gd name="connsiteY2" fmla="*/ 0 h 327024"/>
              <a:gd name="connsiteX3" fmla="*/ 1431376 w 1547178"/>
              <a:gd name="connsiteY3" fmla="*/ 198411 h 327024"/>
              <a:gd name="connsiteX4" fmla="*/ 1227130 w 1547178"/>
              <a:gd name="connsiteY4" fmla="*/ 275017 h 327024"/>
              <a:gd name="connsiteX5" fmla="*/ 0 w 1547178"/>
              <a:gd name="connsiteY5" fmla="*/ 327024 h 327024"/>
              <a:gd name="connsiteX6" fmla="*/ 0 w 1547178"/>
              <a:gd name="connsiteY6" fmla="*/ 219024 h 3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7178" h="327024">
                <a:moveTo>
                  <a:pt x="0" y="219024"/>
                </a:moveTo>
                <a:lnTo>
                  <a:pt x="1080000" y="219024"/>
                </a:lnTo>
                <a:lnTo>
                  <a:pt x="1547178" y="0"/>
                </a:lnTo>
                <a:cubicBezTo>
                  <a:pt x="1546569" y="32921"/>
                  <a:pt x="1431985" y="165490"/>
                  <a:pt x="1431376" y="198411"/>
                </a:cubicBezTo>
                <a:lnTo>
                  <a:pt x="1227130" y="275017"/>
                </a:lnTo>
                <a:lnTo>
                  <a:pt x="0" y="327024"/>
                </a:lnTo>
                <a:lnTo>
                  <a:pt x="0" y="219024"/>
                </a:lnTo>
                <a:close/>
              </a:path>
            </a:pathLst>
          </a:custGeom>
          <a:solidFill>
            <a:srgbClr val="70AD47">
              <a:alpha val="60000"/>
            </a:srgbClr>
          </a:solidFill>
          <a:ln>
            <a:solidFill>
              <a:srgbClr val="507E32">
                <a:alpha val="60000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9BFC7C-FB92-4E4F-99ED-3860C89B29AA}"/>
              </a:ext>
            </a:extLst>
          </p:cNvPr>
          <p:cNvSpPr/>
          <p:nvPr/>
        </p:nvSpPr>
        <p:spPr>
          <a:xfrm rot="2390303">
            <a:off x="2340591" y="2547701"/>
            <a:ext cx="45719" cy="36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532A30-8649-4F9D-A366-E0BE600ACEC9}"/>
              </a:ext>
            </a:extLst>
          </p:cNvPr>
          <p:cNvSpPr/>
          <p:nvPr/>
        </p:nvSpPr>
        <p:spPr>
          <a:xfrm>
            <a:off x="2101174" y="2594043"/>
            <a:ext cx="4964426" cy="1775833"/>
          </a:xfrm>
          <a:custGeom>
            <a:avLst/>
            <a:gdLst>
              <a:gd name="connsiteX0" fmla="*/ 1108954 w 4768174"/>
              <a:gd name="connsiteY0" fmla="*/ 739302 h 1776468"/>
              <a:gd name="connsiteX1" fmla="*/ 1485090 w 4768174"/>
              <a:gd name="connsiteY1" fmla="*/ 985736 h 1776468"/>
              <a:gd name="connsiteX2" fmla="*/ 2308698 w 4768174"/>
              <a:gd name="connsiteY2" fmla="*/ 1037617 h 1776468"/>
              <a:gd name="connsiteX3" fmla="*/ 3262009 w 4768174"/>
              <a:gd name="connsiteY3" fmla="*/ 1044102 h 1776468"/>
              <a:gd name="connsiteX4" fmla="*/ 4370962 w 4768174"/>
              <a:gd name="connsiteY4" fmla="*/ 946825 h 1776468"/>
              <a:gd name="connsiteX5" fmla="*/ 4695217 w 4768174"/>
              <a:gd name="connsiteY5" fmla="*/ 1018161 h 1776468"/>
              <a:gd name="connsiteX6" fmla="*/ 4766554 w 4768174"/>
              <a:gd name="connsiteY6" fmla="*/ 1219200 h 1776468"/>
              <a:gd name="connsiteX7" fmla="*/ 4721158 w 4768174"/>
              <a:gd name="connsiteY7" fmla="*/ 1381327 h 1776468"/>
              <a:gd name="connsiteX8" fmla="*/ 4474724 w 4768174"/>
              <a:gd name="connsiteY8" fmla="*/ 1549940 h 1776468"/>
              <a:gd name="connsiteX9" fmla="*/ 3482503 w 4768174"/>
              <a:gd name="connsiteY9" fmla="*/ 1666672 h 1776468"/>
              <a:gd name="connsiteX10" fmla="*/ 2127115 w 4768174"/>
              <a:gd name="connsiteY10" fmla="*/ 1750978 h 1776468"/>
              <a:gd name="connsiteX11" fmla="*/ 1381328 w 4768174"/>
              <a:gd name="connsiteY11" fmla="*/ 1186774 h 1776468"/>
              <a:gd name="connsiteX12" fmla="*/ 616086 w 4768174"/>
              <a:gd name="connsiteY12" fmla="*/ 330740 h 1776468"/>
              <a:gd name="connsiteX13" fmla="*/ 0 w 4768174"/>
              <a:gd name="connsiteY13" fmla="*/ 0 h 1776468"/>
              <a:gd name="connsiteX0" fmla="*/ 1108954 w 4768174"/>
              <a:gd name="connsiteY0" fmla="*/ 739302 h 1776468"/>
              <a:gd name="connsiteX1" fmla="*/ 1627763 w 4768174"/>
              <a:gd name="connsiteY1" fmla="*/ 920884 h 1776468"/>
              <a:gd name="connsiteX2" fmla="*/ 2308698 w 4768174"/>
              <a:gd name="connsiteY2" fmla="*/ 1037617 h 1776468"/>
              <a:gd name="connsiteX3" fmla="*/ 3262009 w 4768174"/>
              <a:gd name="connsiteY3" fmla="*/ 1044102 h 1776468"/>
              <a:gd name="connsiteX4" fmla="*/ 4370962 w 4768174"/>
              <a:gd name="connsiteY4" fmla="*/ 946825 h 1776468"/>
              <a:gd name="connsiteX5" fmla="*/ 4695217 w 4768174"/>
              <a:gd name="connsiteY5" fmla="*/ 1018161 h 1776468"/>
              <a:gd name="connsiteX6" fmla="*/ 4766554 w 4768174"/>
              <a:gd name="connsiteY6" fmla="*/ 1219200 h 1776468"/>
              <a:gd name="connsiteX7" fmla="*/ 4721158 w 4768174"/>
              <a:gd name="connsiteY7" fmla="*/ 1381327 h 1776468"/>
              <a:gd name="connsiteX8" fmla="*/ 4474724 w 4768174"/>
              <a:gd name="connsiteY8" fmla="*/ 1549940 h 1776468"/>
              <a:gd name="connsiteX9" fmla="*/ 3482503 w 4768174"/>
              <a:gd name="connsiteY9" fmla="*/ 1666672 h 1776468"/>
              <a:gd name="connsiteX10" fmla="*/ 2127115 w 4768174"/>
              <a:gd name="connsiteY10" fmla="*/ 1750978 h 1776468"/>
              <a:gd name="connsiteX11" fmla="*/ 1381328 w 4768174"/>
              <a:gd name="connsiteY11" fmla="*/ 1186774 h 1776468"/>
              <a:gd name="connsiteX12" fmla="*/ 616086 w 4768174"/>
              <a:gd name="connsiteY12" fmla="*/ 330740 h 1776468"/>
              <a:gd name="connsiteX13" fmla="*/ 0 w 4768174"/>
              <a:gd name="connsiteY13" fmla="*/ 0 h 1776468"/>
              <a:gd name="connsiteX0" fmla="*/ 1108954 w 4768174"/>
              <a:gd name="connsiteY0" fmla="*/ 739302 h 1776468"/>
              <a:gd name="connsiteX1" fmla="*/ 1627763 w 4768174"/>
              <a:gd name="connsiteY1" fmla="*/ 920884 h 1776468"/>
              <a:gd name="connsiteX2" fmla="*/ 2989634 w 4768174"/>
              <a:gd name="connsiteY2" fmla="*/ 849549 h 1776468"/>
              <a:gd name="connsiteX3" fmla="*/ 3262009 w 4768174"/>
              <a:gd name="connsiteY3" fmla="*/ 1044102 h 1776468"/>
              <a:gd name="connsiteX4" fmla="*/ 4370962 w 4768174"/>
              <a:gd name="connsiteY4" fmla="*/ 946825 h 1776468"/>
              <a:gd name="connsiteX5" fmla="*/ 4695217 w 4768174"/>
              <a:gd name="connsiteY5" fmla="*/ 1018161 h 1776468"/>
              <a:gd name="connsiteX6" fmla="*/ 4766554 w 4768174"/>
              <a:gd name="connsiteY6" fmla="*/ 1219200 h 1776468"/>
              <a:gd name="connsiteX7" fmla="*/ 4721158 w 4768174"/>
              <a:gd name="connsiteY7" fmla="*/ 1381327 h 1776468"/>
              <a:gd name="connsiteX8" fmla="*/ 4474724 w 4768174"/>
              <a:gd name="connsiteY8" fmla="*/ 1549940 h 1776468"/>
              <a:gd name="connsiteX9" fmla="*/ 3482503 w 4768174"/>
              <a:gd name="connsiteY9" fmla="*/ 1666672 h 1776468"/>
              <a:gd name="connsiteX10" fmla="*/ 2127115 w 4768174"/>
              <a:gd name="connsiteY10" fmla="*/ 1750978 h 1776468"/>
              <a:gd name="connsiteX11" fmla="*/ 1381328 w 4768174"/>
              <a:gd name="connsiteY11" fmla="*/ 1186774 h 1776468"/>
              <a:gd name="connsiteX12" fmla="*/ 616086 w 4768174"/>
              <a:gd name="connsiteY12" fmla="*/ 330740 h 1776468"/>
              <a:gd name="connsiteX13" fmla="*/ 0 w 4768174"/>
              <a:gd name="connsiteY13" fmla="*/ 0 h 1776468"/>
              <a:gd name="connsiteX0" fmla="*/ 1108954 w 4768174"/>
              <a:gd name="connsiteY0" fmla="*/ 739302 h 1776468"/>
              <a:gd name="connsiteX1" fmla="*/ 1627763 w 4768174"/>
              <a:gd name="connsiteY1" fmla="*/ 920884 h 1776468"/>
              <a:gd name="connsiteX2" fmla="*/ 2989634 w 4768174"/>
              <a:gd name="connsiteY2" fmla="*/ 849549 h 1776468"/>
              <a:gd name="connsiteX3" fmla="*/ 4435813 w 4768174"/>
              <a:gd name="connsiteY3" fmla="*/ 726331 h 1776468"/>
              <a:gd name="connsiteX4" fmla="*/ 4370962 w 4768174"/>
              <a:gd name="connsiteY4" fmla="*/ 946825 h 1776468"/>
              <a:gd name="connsiteX5" fmla="*/ 4695217 w 4768174"/>
              <a:gd name="connsiteY5" fmla="*/ 1018161 h 1776468"/>
              <a:gd name="connsiteX6" fmla="*/ 4766554 w 4768174"/>
              <a:gd name="connsiteY6" fmla="*/ 1219200 h 1776468"/>
              <a:gd name="connsiteX7" fmla="*/ 4721158 w 4768174"/>
              <a:gd name="connsiteY7" fmla="*/ 1381327 h 1776468"/>
              <a:gd name="connsiteX8" fmla="*/ 4474724 w 4768174"/>
              <a:gd name="connsiteY8" fmla="*/ 1549940 h 1776468"/>
              <a:gd name="connsiteX9" fmla="*/ 3482503 w 4768174"/>
              <a:gd name="connsiteY9" fmla="*/ 1666672 h 1776468"/>
              <a:gd name="connsiteX10" fmla="*/ 2127115 w 4768174"/>
              <a:gd name="connsiteY10" fmla="*/ 1750978 h 1776468"/>
              <a:gd name="connsiteX11" fmla="*/ 1381328 w 4768174"/>
              <a:gd name="connsiteY11" fmla="*/ 1186774 h 1776468"/>
              <a:gd name="connsiteX12" fmla="*/ 616086 w 4768174"/>
              <a:gd name="connsiteY12" fmla="*/ 330740 h 1776468"/>
              <a:gd name="connsiteX13" fmla="*/ 0 w 4768174"/>
              <a:gd name="connsiteY13" fmla="*/ 0 h 1776468"/>
              <a:gd name="connsiteX0" fmla="*/ 1108954 w 5068434"/>
              <a:gd name="connsiteY0" fmla="*/ 739302 h 1776468"/>
              <a:gd name="connsiteX1" fmla="*/ 1627763 w 5068434"/>
              <a:gd name="connsiteY1" fmla="*/ 920884 h 1776468"/>
              <a:gd name="connsiteX2" fmla="*/ 2989634 w 5068434"/>
              <a:gd name="connsiteY2" fmla="*/ 849549 h 1776468"/>
              <a:gd name="connsiteX3" fmla="*/ 4435813 w 5068434"/>
              <a:gd name="connsiteY3" fmla="*/ 726331 h 1776468"/>
              <a:gd name="connsiteX4" fmla="*/ 5064868 w 5068434"/>
              <a:gd name="connsiteY4" fmla="*/ 914399 h 1776468"/>
              <a:gd name="connsiteX5" fmla="*/ 4695217 w 5068434"/>
              <a:gd name="connsiteY5" fmla="*/ 1018161 h 1776468"/>
              <a:gd name="connsiteX6" fmla="*/ 4766554 w 5068434"/>
              <a:gd name="connsiteY6" fmla="*/ 1219200 h 1776468"/>
              <a:gd name="connsiteX7" fmla="*/ 4721158 w 5068434"/>
              <a:gd name="connsiteY7" fmla="*/ 1381327 h 1776468"/>
              <a:gd name="connsiteX8" fmla="*/ 4474724 w 5068434"/>
              <a:gd name="connsiteY8" fmla="*/ 1549940 h 1776468"/>
              <a:gd name="connsiteX9" fmla="*/ 3482503 w 5068434"/>
              <a:gd name="connsiteY9" fmla="*/ 1666672 h 1776468"/>
              <a:gd name="connsiteX10" fmla="*/ 2127115 w 5068434"/>
              <a:gd name="connsiteY10" fmla="*/ 1750978 h 1776468"/>
              <a:gd name="connsiteX11" fmla="*/ 1381328 w 5068434"/>
              <a:gd name="connsiteY11" fmla="*/ 1186774 h 1776468"/>
              <a:gd name="connsiteX12" fmla="*/ 616086 w 5068434"/>
              <a:gd name="connsiteY12" fmla="*/ 330740 h 1776468"/>
              <a:gd name="connsiteX13" fmla="*/ 0 w 5068434"/>
              <a:gd name="connsiteY13" fmla="*/ 0 h 1776468"/>
              <a:gd name="connsiteX0" fmla="*/ 1108954 w 5085116"/>
              <a:gd name="connsiteY0" fmla="*/ 739302 h 1776468"/>
              <a:gd name="connsiteX1" fmla="*/ 1627763 w 5085116"/>
              <a:gd name="connsiteY1" fmla="*/ 920884 h 1776468"/>
              <a:gd name="connsiteX2" fmla="*/ 2989634 w 5085116"/>
              <a:gd name="connsiteY2" fmla="*/ 849549 h 1776468"/>
              <a:gd name="connsiteX3" fmla="*/ 4435813 w 5085116"/>
              <a:gd name="connsiteY3" fmla="*/ 726331 h 1776468"/>
              <a:gd name="connsiteX4" fmla="*/ 5064868 w 5085116"/>
              <a:gd name="connsiteY4" fmla="*/ 914399 h 1776468"/>
              <a:gd name="connsiteX5" fmla="*/ 4915710 w 5085116"/>
              <a:gd name="connsiteY5" fmla="*/ 1128408 h 1776468"/>
              <a:gd name="connsiteX6" fmla="*/ 4766554 w 5085116"/>
              <a:gd name="connsiteY6" fmla="*/ 1219200 h 1776468"/>
              <a:gd name="connsiteX7" fmla="*/ 4721158 w 5085116"/>
              <a:gd name="connsiteY7" fmla="*/ 1381327 h 1776468"/>
              <a:gd name="connsiteX8" fmla="*/ 4474724 w 5085116"/>
              <a:gd name="connsiteY8" fmla="*/ 1549940 h 1776468"/>
              <a:gd name="connsiteX9" fmla="*/ 3482503 w 5085116"/>
              <a:gd name="connsiteY9" fmla="*/ 1666672 h 1776468"/>
              <a:gd name="connsiteX10" fmla="*/ 2127115 w 5085116"/>
              <a:gd name="connsiteY10" fmla="*/ 1750978 h 1776468"/>
              <a:gd name="connsiteX11" fmla="*/ 1381328 w 5085116"/>
              <a:gd name="connsiteY11" fmla="*/ 1186774 h 1776468"/>
              <a:gd name="connsiteX12" fmla="*/ 616086 w 5085116"/>
              <a:gd name="connsiteY12" fmla="*/ 330740 h 1776468"/>
              <a:gd name="connsiteX13" fmla="*/ 0 w 5085116"/>
              <a:gd name="connsiteY13" fmla="*/ 0 h 1776468"/>
              <a:gd name="connsiteX0" fmla="*/ 1108954 w 5083402"/>
              <a:gd name="connsiteY0" fmla="*/ 739302 h 1776468"/>
              <a:gd name="connsiteX1" fmla="*/ 1627763 w 5083402"/>
              <a:gd name="connsiteY1" fmla="*/ 920884 h 1776468"/>
              <a:gd name="connsiteX2" fmla="*/ 2989634 w 5083402"/>
              <a:gd name="connsiteY2" fmla="*/ 849549 h 1776468"/>
              <a:gd name="connsiteX3" fmla="*/ 4435813 w 5083402"/>
              <a:gd name="connsiteY3" fmla="*/ 726331 h 1776468"/>
              <a:gd name="connsiteX4" fmla="*/ 5064868 w 5083402"/>
              <a:gd name="connsiteY4" fmla="*/ 914399 h 1776468"/>
              <a:gd name="connsiteX5" fmla="*/ 4915710 w 5083402"/>
              <a:gd name="connsiteY5" fmla="*/ 1128408 h 1776468"/>
              <a:gd name="connsiteX6" fmla="*/ 4909226 w 5083402"/>
              <a:gd name="connsiteY6" fmla="*/ 1381328 h 1776468"/>
              <a:gd name="connsiteX7" fmla="*/ 4721158 w 5083402"/>
              <a:gd name="connsiteY7" fmla="*/ 1381327 h 1776468"/>
              <a:gd name="connsiteX8" fmla="*/ 4474724 w 5083402"/>
              <a:gd name="connsiteY8" fmla="*/ 1549940 h 1776468"/>
              <a:gd name="connsiteX9" fmla="*/ 3482503 w 5083402"/>
              <a:gd name="connsiteY9" fmla="*/ 1666672 h 1776468"/>
              <a:gd name="connsiteX10" fmla="*/ 2127115 w 5083402"/>
              <a:gd name="connsiteY10" fmla="*/ 1750978 h 1776468"/>
              <a:gd name="connsiteX11" fmla="*/ 1381328 w 5083402"/>
              <a:gd name="connsiteY11" fmla="*/ 1186774 h 1776468"/>
              <a:gd name="connsiteX12" fmla="*/ 616086 w 5083402"/>
              <a:gd name="connsiteY12" fmla="*/ 330740 h 1776468"/>
              <a:gd name="connsiteX13" fmla="*/ 0 w 5083402"/>
              <a:gd name="connsiteY13" fmla="*/ 0 h 1776468"/>
              <a:gd name="connsiteX0" fmla="*/ 1108954 w 5083402"/>
              <a:gd name="connsiteY0" fmla="*/ 739302 h 1776468"/>
              <a:gd name="connsiteX1" fmla="*/ 1627763 w 5083402"/>
              <a:gd name="connsiteY1" fmla="*/ 920884 h 1776468"/>
              <a:gd name="connsiteX2" fmla="*/ 2989634 w 5083402"/>
              <a:gd name="connsiteY2" fmla="*/ 849549 h 1776468"/>
              <a:gd name="connsiteX3" fmla="*/ 4435813 w 5083402"/>
              <a:gd name="connsiteY3" fmla="*/ 726331 h 1776468"/>
              <a:gd name="connsiteX4" fmla="*/ 5064868 w 5083402"/>
              <a:gd name="connsiteY4" fmla="*/ 914399 h 1776468"/>
              <a:gd name="connsiteX5" fmla="*/ 4915710 w 5083402"/>
              <a:gd name="connsiteY5" fmla="*/ 1128408 h 1776468"/>
              <a:gd name="connsiteX6" fmla="*/ 4909226 w 5083402"/>
              <a:gd name="connsiteY6" fmla="*/ 1381328 h 1776468"/>
              <a:gd name="connsiteX7" fmla="*/ 4714673 w 5083402"/>
              <a:gd name="connsiteY7" fmla="*/ 1504544 h 1776468"/>
              <a:gd name="connsiteX8" fmla="*/ 4474724 w 5083402"/>
              <a:gd name="connsiteY8" fmla="*/ 1549940 h 1776468"/>
              <a:gd name="connsiteX9" fmla="*/ 3482503 w 5083402"/>
              <a:gd name="connsiteY9" fmla="*/ 1666672 h 1776468"/>
              <a:gd name="connsiteX10" fmla="*/ 2127115 w 5083402"/>
              <a:gd name="connsiteY10" fmla="*/ 1750978 h 1776468"/>
              <a:gd name="connsiteX11" fmla="*/ 1381328 w 5083402"/>
              <a:gd name="connsiteY11" fmla="*/ 1186774 h 1776468"/>
              <a:gd name="connsiteX12" fmla="*/ 616086 w 5083402"/>
              <a:gd name="connsiteY12" fmla="*/ 330740 h 1776468"/>
              <a:gd name="connsiteX13" fmla="*/ 0 w 5083402"/>
              <a:gd name="connsiteY13" fmla="*/ 0 h 1776468"/>
              <a:gd name="connsiteX0" fmla="*/ 1108954 w 5083402"/>
              <a:gd name="connsiteY0" fmla="*/ 739302 h 1775224"/>
              <a:gd name="connsiteX1" fmla="*/ 1627763 w 5083402"/>
              <a:gd name="connsiteY1" fmla="*/ 920884 h 1775224"/>
              <a:gd name="connsiteX2" fmla="*/ 2989634 w 5083402"/>
              <a:gd name="connsiteY2" fmla="*/ 849549 h 1775224"/>
              <a:gd name="connsiteX3" fmla="*/ 4435813 w 5083402"/>
              <a:gd name="connsiteY3" fmla="*/ 726331 h 1775224"/>
              <a:gd name="connsiteX4" fmla="*/ 5064868 w 5083402"/>
              <a:gd name="connsiteY4" fmla="*/ 914399 h 1775224"/>
              <a:gd name="connsiteX5" fmla="*/ 4915710 w 5083402"/>
              <a:gd name="connsiteY5" fmla="*/ 1128408 h 1775224"/>
              <a:gd name="connsiteX6" fmla="*/ 4909226 w 5083402"/>
              <a:gd name="connsiteY6" fmla="*/ 1381328 h 1775224"/>
              <a:gd name="connsiteX7" fmla="*/ 4714673 w 5083402"/>
              <a:gd name="connsiteY7" fmla="*/ 1504544 h 1775224"/>
              <a:gd name="connsiteX8" fmla="*/ 4325566 w 5083402"/>
              <a:gd name="connsiteY8" fmla="*/ 1614791 h 1775224"/>
              <a:gd name="connsiteX9" fmla="*/ 3482503 w 5083402"/>
              <a:gd name="connsiteY9" fmla="*/ 1666672 h 1775224"/>
              <a:gd name="connsiteX10" fmla="*/ 2127115 w 5083402"/>
              <a:gd name="connsiteY10" fmla="*/ 1750978 h 1775224"/>
              <a:gd name="connsiteX11" fmla="*/ 1381328 w 5083402"/>
              <a:gd name="connsiteY11" fmla="*/ 1186774 h 1775224"/>
              <a:gd name="connsiteX12" fmla="*/ 616086 w 5083402"/>
              <a:gd name="connsiteY12" fmla="*/ 330740 h 1775224"/>
              <a:gd name="connsiteX13" fmla="*/ 0 w 5083402"/>
              <a:gd name="connsiteY13" fmla="*/ 0 h 1775224"/>
              <a:gd name="connsiteX0" fmla="*/ 1108954 w 4937044"/>
              <a:gd name="connsiteY0" fmla="*/ 739302 h 1775224"/>
              <a:gd name="connsiteX1" fmla="*/ 1627763 w 4937044"/>
              <a:gd name="connsiteY1" fmla="*/ 920884 h 1775224"/>
              <a:gd name="connsiteX2" fmla="*/ 2989634 w 4937044"/>
              <a:gd name="connsiteY2" fmla="*/ 849549 h 1775224"/>
              <a:gd name="connsiteX3" fmla="*/ 4435813 w 4937044"/>
              <a:gd name="connsiteY3" fmla="*/ 726331 h 1775224"/>
              <a:gd name="connsiteX4" fmla="*/ 4896255 w 4937044"/>
              <a:gd name="connsiteY4" fmla="*/ 830092 h 1775224"/>
              <a:gd name="connsiteX5" fmla="*/ 4915710 w 4937044"/>
              <a:gd name="connsiteY5" fmla="*/ 1128408 h 1775224"/>
              <a:gd name="connsiteX6" fmla="*/ 4909226 w 4937044"/>
              <a:gd name="connsiteY6" fmla="*/ 1381328 h 1775224"/>
              <a:gd name="connsiteX7" fmla="*/ 4714673 w 4937044"/>
              <a:gd name="connsiteY7" fmla="*/ 1504544 h 1775224"/>
              <a:gd name="connsiteX8" fmla="*/ 4325566 w 4937044"/>
              <a:gd name="connsiteY8" fmla="*/ 1614791 h 1775224"/>
              <a:gd name="connsiteX9" fmla="*/ 3482503 w 4937044"/>
              <a:gd name="connsiteY9" fmla="*/ 1666672 h 1775224"/>
              <a:gd name="connsiteX10" fmla="*/ 2127115 w 4937044"/>
              <a:gd name="connsiteY10" fmla="*/ 1750978 h 1775224"/>
              <a:gd name="connsiteX11" fmla="*/ 1381328 w 4937044"/>
              <a:gd name="connsiteY11" fmla="*/ 1186774 h 1775224"/>
              <a:gd name="connsiteX12" fmla="*/ 616086 w 4937044"/>
              <a:gd name="connsiteY12" fmla="*/ 330740 h 1775224"/>
              <a:gd name="connsiteX13" fmla="*/ 0 w 4937044"/>
              <a:gd name="connsiteY13" fmla="*/ 0 h 1775224"/>
              <a:gd name="connsiteX0" fmla="*/ 1108954 w 4937044"/>
              <a:gd name="connsiteY0" fmla="*/ 739302 h 1775224"/>
              <a:gd name="connsiteX1" fmla="*/ 1627763 w 4937044"/>
              <a:gd name="connsiteY1" fmla="*/ 920884 h 1775224"/>
              <a:gd name="connsiteX2" fmla="*/ 2989634 w 4937044"/>
              <a:gd name="connsiteY2" fmla="*/ 849549 h 1775224"/>
              <a:gd name="connsiteX3" fmla="*/ 4435813 w 4937044"/>
              <a:gd name="connsiteY3" fmla="*/ 726331 h 1775224"/>
              <a:gd name="connsiteX4" fmla="*/ 4896255 w 4937044"/>
              <a:gd name="connsiteY4" fmla="*/ 830092 h 1775224"/>
              <a:gd name="connsiteX5" fmla="*/ 4915710 w 4937044"/>
              <a:gd name="connsiteY5" fmla="*/ 1128408 h 1775224"/>
              <a:gd name="connsiteX6" fmla="*/ 4909226 w 4937044"/>
              <a:gd name="connsiteY6" fmla="*/ 1381328 h 1775224"/>
              <a:gd name="connsiteX7" fmla="*/ 4714673 w 4937044"/>
              <a:gd name="connsiteY7" fmla="*/ 1504544 h 1775224"/>
              <a:gd name="connsiteX8" fmla="*/ 4325566 w 4937044"/>
              <a:gd name="connsiteY8" fmla="*/ 1614791 h 1775224"/>
              <a:gd name="connsiteX9" fmla="*/ 3482503 w 4937044"/>
              <a:gd name="connsiteY9" fmla="*/ 1666672 h 1775224"/>
              <a:gd name="connsiteX10" fmla="*/ 2127115 w 4937044"/>
              <a:gd name="connsiteY10" fmla="*/ 1750978 h 1775224"/>
              <a:gd name="connsiteX11" fmla="*/ 1381328 w 4937044"/>
              <a:gd name="connsiteY11" fmla="*/ 1186774 h 1775224"/>
              <a:gd name="connsiteX12" fmla="*/ 616086 w 4937044"/>
              <a:gd name="connsiteY12" fmla="*/ 330740 h 1775224"/>
              <a:gd name="connsiteX13" fmla="*/ 0 w 4937044"/>
              <a:gd name="connsiteY13" fmla="*/ 0 h 1775224"/>
              <a:gd name="connsiteX0" fmla="*/ 1108954 w 4962792"/>
              <a:gd name="connsiteY0" fmla="*/ 739302 h 1775224"/>
              <a:gd name="connsiteX1" fmla="*/ 1627763 w 4962792"/>
              <a:gd name="connsiteY1" fmla="*/ 920884 h 1775224"/>
              <a:gd name="connsiteX2" fmla="*/ 2989634 w 4962792"/>
              <a:gd name="connsiteY2" fmla="*/ 849549 h 1775224"/>
              <a:gd name="connsiteX3" fmla="*/ 4435813 w 4962792"/>
              <a:gd name="connsiteY3" fmla="*/ 726331 h 1775224"/>
              <a:gd name="connsiteX4" fmla="*/ 4896255 w 4962792"/>
              <a:gd name="connsiteY4" fmla="*/ 830092 h 1775224"/>
              <a:gd name="connsiteX5" fmla="*/ 4961106 w 4962792"/>
              <a:gd name="connsiteY5" fmla="*/ 1128408 h 1775224"/>
              <a:gd name="connsiteX6" fmla="*/ 4909226 w 4962792"/>
              <a:gd name="connsiteY6" fmla="*/ 1381328 h 1775224"/>
              <a:gd name="connsiteX7" fmla="*/ 4714673 w 4962792"/>
              <a:gd name="connsiteY7" fmla="*/ 1504544 h 1775224"/>
              <a:gd name="connsiteX8" fmla="*/ 4325566 w 4962792"/>
              <a:gd name="connsiteY8" fmla="*/ 1614791 h 1775224"/>
              <a:gd name="connsiteX9" fmla="*/ 3482503 w 4962792"/>
              <a:gd name="connsiteY9" fmla="*/ 1666672 h 1775224"/>
              <a:gd name="connsiteX10" fmla="*/ 2127115 w 4962792"/>
              <a:gd name="connsiteY10" fmla="*/ 1750978 h 1775224"/>
              <a:gd name="connsiteX11" fmla="*/ 1381328 w 4962792"/>
              <a:gd name="connsiteY11" fmla="*/ 1186774 h 1775224"/>
              <a:gd name="connsiteX12" fmla="*/ 616086 w 4962792"/>
              <a:gd name="connsiteY12" fmla="*/ 330740 h 1775224"/>
              <a:gd name="connsiteX13" fmla="*/ 0 w 4962792"/>
              <a:gd name="connsiteY13" fmla="*/ 0 h 1775224"/>
              <a:gd name="connsiteX0" fmla="*/ 1108954 w 4964441"/>
              <a:gd name="connsiteY0" fmla="*/ 739302 h 1775224"/>
              <a:gd name="connsiteX1" fmla="*/ 1627763 w 4964441"/>
              <a:gd name="connsiteY1" fmla="*/ 920884 h 1775224"/>
              <a:gd name="connsiteX2" fmla="*/ 2989634 w 4964441"/>
              <a:gd name="connsiteY2" fmla="*/ 849549 h 1775224"/>
              <a:gd name="connsiteX3" fmla="*/ 4435813 w 4964441"/>
              <a:gd name="connsiteY3" fmla="*/ 726331 h 1775224"/>
              <a:gd name="connsiteX4" fmla="*/ 4896255 w 4964441"/>
              <a:gd name="connsiteY4" fmla="*/ 830092 h 1775224"/>
              <a:gd name="connsiteX5" fmla="*/ 4961106 w 4964441"/>
              <a:gd name="connsiteY5" fmla="*/ 1128408 h 1775224"/>
              <a:gd name="connsiteX6" fmla="*/ 4909226 w 4964441"/>
              <a:gd name="connsiteY6" fmla="*/ 1381328 h 1775224"/>
              <a:gd name="connsiteX7" fmla="*/ 4714673 w 4964441"/>
              <a:gd name="connsiteY7" fmla="*/ 1504544 h 1775224"/>
              <a:gd name="connsiteX8" fmla="*/ 4325566 w 4964441"/>
              <a:gd name="connsiteY8" fmla="*/ 1614791 h 1775224"/>
              <a:gd name="connsiteX9" fmla="*/ 3482503 w 4964441"/>
              <a:gd name="connsiteY9" fmla="*/ 1666672 h 1775224"/>
              <a:gd name="connsiteX10" fmla="*/ 2127115 w 4964441"/>
              <a:gd name="connsiteY10" fmla="*/ 1750978 h 1775224"/>
              <a:gd name="connsiteX11" fmla="*/ 1381328 w 4964441"/>
              <a:gd name="connsiteY11" fmla="*/ 1186774 h 1775224"/>
              <a:gd name="connsiteX12" fmla="*/ 616086 w 4964441"/>
              <a:gd name="connsiteY12" fmla="*/ 330740 h 1775224"/>
              <a:gd name="connsiteX13" fmla="*/ 0 w 4964441"/>
              <a:gd name="connsiteY13" fmla="*/ 0 h 1775224"/>
              <a:gd name="connsiteX0" fmla="*/ 1108954 w 4961333"/>
              <a:gd name="connsiteY0" fmla="*/ 739302 h 1775224"/>
              <a:gd name="connsiteX1" fmla="*/ 1627763 w 4961333"/>
              <a:gd name="connsiteY1" fmla="*/ 920884 h 1775224"/>
              <a:gd name="connsiteX2" fmla="*/ 2989634 w 4961333"/>
              <a:gd name="connsiteY2" fmla="*/ 849549 h 1775224"/>
              <a:gd name="connsiteX3" fmla="*/ 4435813 w 4961333"/>
              <a:gd name="connsiteY3" fmla="*/ 726331 h 1775224"/>
              <a:gd name="connsiteX4" fmla="*/ 4896255 w 4961333"/>
              <a:gd name="connsiteY4" fmla="*/ 830092 h 1775224"/>
              <a:gd name="connsiteX5" fmla="*/ 4961106 w 4961333"/>
              <a:gd name="connsiteY5" fmla="*/ 1128408 h 1775224"/>
              <a:gd name="connsiteX6" fmla="*/ 4909226 w 4961333"/>
              <a:gd name="connsiteY6" fmla="*/ 1381328 h 1775224"/>
              <a:gd name="connsiteX7" fmla="*/ 4714673 w 4961333"/>
              <a:gd name="connsiteY7" fmla="*/ 1504544 h 1775224"/>
              <a:gd name="connsiteX8" fmla="*/ 4325566 w 4961333"/>
              <a:gd name="connsiteY8" fmla="*/ 1614791 h 1775224"/>
              <a:gd name="connsiteX9" fmla="*/ 3482503 w 4961333"/>
              <a:gd name="connsiteY9" fmla="*/ 1666672 h 1775224"/>
              <a:gd name="connsiteX10" fmla="*/ 2127115 w 4961333"/>
              <a:gd name="connsiteY10" fmla="*/ 1750978 h 1775224"/>
              <a:gd name="connsiteX11" fmla="*/ 1381328 w 4961333"/>
              <a:gd name="connsiteY11" fmla="*/ 1186774 h 1775224"/>
              <a:gd name="connsiteX12" fmla="*/ 616086 w 4961333"/>
              <a:gd name="connsiteY12" fmla="*/ 330740 h 1775224"/>
              <a:gd name="connsiteX13" fmla="*/ 0 w 4961333"/>
              <a:gd name="connsiteY13" fmla="*/ 0 h 1775224"/>
              <a:gd name="connsiteX0" fmla="*/ 1108954 w 4972409"/>
              <a:gd name="connsiteY0" fmla="*/ 739302 h 1775224"/>
              <a:gd name="connsiteX1" fmla="*/ 1627763 w 4972409"/>
              <a:gd name="connsiteY1" fmla="*/ 920884 h 1775224"/>
              <a:gd name="connsiteX2" fmla="*/ 2989634 w 4972409"/>
              <a:gd name="connsiteY2" fmla="*/ 849549 h 1775224"/>
              <a:gd name="connsiteX3" fmla="*/ 4435813 w 4972409"/>
              <a:gd name="connsiteY3" fmla="*/ 726331 h 1775224"/>
              <a:gd name="connsiteX4" fmla="*/ 4896255 w 4972409"/>
              <a:gd name="connsiteY4" fmla="*/ 830092 h 1775224"/>
              <a:gd name="connsiteX5" fmla="*/ 4961106 w 4972409"/>
              <a:gd name="connsiteY5" fmla="*/ 1128408 h 1775224"/>
              <a:gd name="connsiteX6" fmla="*/ 4714673 w 4972409"/>
              <a:gd name="connsiteY6" fmla="*/ 1504544 h 1775224"/>
              <a:gd name="connsiteX7" fmla="*/ 4325566 w 4972409"/>
              <a:gd name="connsiteY7" fmla="*/ 1614791 h 1775224"/>
              <a:gd name="connsiteX8" fmla="*/ 3482503 w 4972409"/>
              <a:gd name="connsiteY8" fmla="*/ 1666672 h 1775224"/>
              <a:gd name="connsiteX9" fmla="*/ 2127115 w 4972409"/>
              <a:gd name="connsiteY9" fmla="*/ 1750978 h 1775224"/>
              <a:gd name="connsiteX10" fmla="*/ 1381328 w 4972409"/>
              <a:gd name="connsiteY10" fmla="*/ 1186774 h 1775224"/>
              <a:gd name="connsiteX11" fmla="*/ 616086 w 4972409"/>
              <a:gd name="connsiteY11" fmla="*/ 330740 h 1775224"/>
              <a:gd name="connsiteX12" fmla="*/ 0 w 4972409"/>
              <a:gd name="connsiteY12" fmla="*/ 0 h 1775224"/>
              <a:gd name="connsiteX0" fmla="*/ 1108954 w 4964426"/>
              <a:gd name="connsiteY0" fmla="*/ 739302 h 1775224"/>
              <a:gd name="connsiteX1" fmla="*/ 1627763 w 4964426"/>
              <a:gd name="connsiteY1" fmla="*/ 920884 h 1775224"/>
              <a:gd name="connsiteX2" fmla="*/ 2989634 w 4964426"/>
              <a:gd name="connsiteY2" fmla="*/ 849549 h 1775224"/>
              <a:gd name="connsiteX3" fmla="*/ 4435813 w 4964426"/>
              <a:gd name="connsiteY3" fmla="*/ 726331 h 1775224"/>
              <a:gd name="connsiteX4" fmla="*/ 4896255 w 4964426"/>
              <a:gd name="connsiteY4" fmla="*/ 830092 h 1775224"/>
              <a:gd name="connsiteX5" fmla="*/ 4961106 w 4964426"/>
              <a:gd name="connsiteY5" fmla="*/ 1128408 h 1775224"/>
              <a:gd name="connsiteX6" fmla="*/ 4831405 w 4964426"/>
              <a:gd name="connsiteY6" fmla="*/ 1400782 h 1775224"/>
              <a:gd name="connsiteX7" fmla="*/ 4325566 w 4964426"/>
              <a:gd name="connsiteY7" fmla="*/ 1614791 h 1775224"/>
              <a:gd name="connsiteX8" fmla="*/ 3482503 w 4964426"/>
              <a:gd name="connsiteY8" fmla="*/ 1666672 h 1775224"/>
              <a:gd name="connsiteX9" fmla="*/ 2127115 w 4964426"/>
              <a:gd name="connsiteY9" fmla="*/ 1750978 h 1775224"/>
              <a:gd name="connsiteX10" fmla="*/ 1381328 w 4964426"/>
              <a:gd name="connsiteY10" fmla="*/ 1186774 h 1775224"/>
              <a:gd name="connsiteX11" fmla="*/ 616086 w 4964426"/>
              <a:gd name="connsiteY11" fmla="*/ 330740 h 1775224"/>
              <a:gd name="connsiteX12" fmla="*/ 0 w 4964426"/>
              <a:gd name="connsiteY12" fmla="*/ 0 h 1775224"/>
              <a:gd name="connsiteX0" fmla="*/ 1108954 w 4964426"/>
              <a:gd name="connsiteY0" fmla="*/ 739302 h 1775833"/>
              <a:gd name="connsiteX1" fmla="*/ 1627763 w 4964426"/>
              <a:gd name="connsiteY1" fmla="*/ 920884 h 1775833"/>
              <a:gd name="connsiteX2" fmla="*/ 2989634 w 4964426"/>
              <a:gd name="connsiteY2" fmla="*/ 849549 h 1775833"/>
              <a:gd name="connsiteX3" fmla="*/ 4435813 w 4964426"/>
              <a:gd name="connsiteY3" fmla="*/ 726331 h 1775833"/>
              <a:gd name="connsiteX4" fmla="*/ 4896255 w 4964426"/>
              <a:gd name="connsiteY4" fmla="*/ 830092 h 1775833"/>
              <a:gd name="connsiteX5" fmla="*/ 4961106 w 4964426"/>
              <a:gd name="connsiteY5" fmla="*/ 1128408 h 1775833"/>
              <a:gd name="connsiteX6" fmla="*/ 4831405 w 4964426"/>
              <a:gd name="connsiteY6" fmla="*/ 1400782 h 1775833"/>
              <a:gd name="connsiteX7" fmla="*/ 4325566 w 4964426"/>
              <a:gd name="connsiteY7" fmla="*/ 1582366 h 1775833"/>
              <a:gd name="connsiteX8" fmla="*/ 3482503 w 4964426"/>
              <a:gd name="connsiteY8" fmla="*/ 1666672 h 1775833"/>
              <a:gd name="connsiteX9" fmla="*/ 2127115 w 4964426"/>
              <a:gd name="connsiteY9" fmla="*/ 1750978 h 1775833"/>
              <a:gd name="connsiteX10" fmla="*/ 1381328 w 4964426"/>
              <a:gd name="connsiteY10" fmla="*/ 1186774 h 1775833"/>
              <a:gd name="connsiteX11" fmla="*/ 616086 w 4964426"/>
              <a:gd name="connsiteY11" fmla="*/ 330740 h 1775833"/>
              <a:gd name="connsiteX12" fmla="*/ 0 w 4964426"/>
              <a:gd name="connsiteY12" fmla="*/ 0 h 1775833"/>
              <a:gd name="connsiteX0" fmla="*/ 1108954 w 4964426"/>
              <a:gd name="connsiteY0" fmla="*/ 739302 h 1775833"/>
              <a:gd name="connsiteX1" fmla="*/ 1627763 w 4964426"/>
              <a:gd name="connsiteY1" fmla="*/ 920884 h 1775833"/>
              <a:gd name="connsiteX2" fmla="*/ 2989634 w 4964426"/>
              <a:gd name="connsiteY2" fmla="*/ 849549 h 1775833"/>
              <a:gd name="connsiteX3" fmla="*/ 4435813 w 4964426"/>
              <a:gd name="connsiteY3" fmla="*/ 726331 h 1775833"/>
              <a:gd name="connsiteX4" fmla="*/ 4896255 w 4964426"/>
              <a:gd name="connsiteY4" fmla="*/ 830092 h 1775833"/>
              <a:gd name="connsiteX5" fmla="*/ 4961106 w 4964426"/>
              <a:gd name="connsiteY5" fmla="*/ 1128408 h 1775833"/>
              <a:gd name="connsiteX6" fmla="*/ 4831405 w 4964426"/>
              <a:gd name="connsiteY6" fmla="*/ 1400782 h 1775833"/>
              <a:gd name="connsiteX7" fmla="*/ 4325566 w 4964426"/>
              <a:gd name="connsiteY7" fmla="*/ 1582366 h 1775833"/>
              <a:gd name="connsiteX8" fmla="*/ 3482503 w 4964426"/>
              <a:gd name="connsiteY8" fmla="*/ 1666672 h 1775833"/>
              <a:gd name="connsiteX9" fmla="*/ 2127115 w 4964426"/>
              <a:gd name="connsiteY9" fmla="*/ 1750978 h 1775833"/>
              <a:gd name="connsiteX10" fmla="*/ 1381328 w 4964426"/>
              <a:gd name="connsiteY10" fmla="*/ 1186774 h 1775833"/>
              <a:gd name="connsiteX11" fmla="*/ 616086 w 4964426"/>
              <a:gd name="connsiteY11" fmla="*/ 330740 h 1775833"/>
              <a:gd name="connsiteX12" fmla="*/ 0 w 4964426"/>
              <a:gd name="connsiteY12" fmla="*/ 0 h 177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4426" h="1775833">
                <a:moveTo>
                  <a:pt x="1108954" y="739302"/>
                </a:moveTo>
                <a:cubicBezTo>
                  <a:pt x="1197043" y="837659"/>
                  <a:pt x="1314316" y="902510"/>
                  <a:pt x="1627763" y="920884"/>
                </a:cubicBezTo>
                <a:lnTo>
                  <a:pt x="2989634" y="849549"/>
                </a:lnTo>
                <a:cubicBezTo>
                  <a:pt x="3457642" y="817124"/>
                  <a:pt x="4118043" y="729574"/>
                  <a:pt x="4435813" y="726331"/>
                </a:cubicBezTo>
                <a:cubicBezTo>
                  <a:pt x="4753583" y="723088"/>
                  <a:pt x="4834647" y="776049"/>
                  <a:pt x="4896255" y="830092"/>
                </a:cubicBezTo>
                <a:cubicBezTo>
                  <a:pt x="4957863" y="884135"/>
                  <a:pt x="4971914" y="1033293"/>
                  <a:pt x="4961106" y="1128408"/>
                </a:cubicBezTo>
                <a:cubicBezTo>
                  <a:pt x="4950298" y="1223523"/>
                  <a:pt x="4937328" y="1325122"/>
                  <a:pt x="4831405" y="1400782"/>
                </a:cubicBezTo>
                <a:cubicBezTo>
                  <a:pt x="4725482" y="1476442"/>
                  <a:pt x="4550383" y="1551021"/>
                  <a:pt x="4325566" y="1582366"/>
                </a:cubicBezTo>
                <a:cubicBezTo>
                  <a:pt x="4100749" y="1613711"/>
                  <a:pt x="3848911" y="1638570"/>
                  <a:pt x="3482503" y="1666672"/>
                </a:cubicBezTo>
                <a:cubicBezTo>
                  <a:pt x="3116095" y="1694774"/>
                  <a:pt x="2477311" y="1830961"/>
                  <a:pt x="2127115" y="1750978"/>
                </a:cubicBezTo>
                <a:cubicBezTo>
                  <a:pt x="1776919" y="1670995"/>
                  <a:pt x="1633166" y="1423480"/>
                  <a:pt x="1381328" y="1186774"/>
                </a:cubicBezTo>
                <a:cubicBezTo>
                  <a:pt x="1129490" y="950068"/>
                  <a:pt x="846307" y="528536"/>
                  <a:pt x="616086" y="330740"/>
                </a:cubicBezTo>
                <a:cubicBezTo>
                  <a:pt x="385865" y="132944"/>
                  <a:pt x="192932" y="66472"/>
                  <a:pt x="0" y="0"/>
                </a:cubicBezTo>
              </a:path>
            </a:pathLst>
          </a:custGeom>
          <a:ln w="101600">
            <a:solidFill>
              <a:srgbClr val="66FF6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BB9571-67D2-4DF3-AF0D-0A91CB3D5CEA}"/>
              </a:ext>
            </a:extLst>
          </p:cNvPr>
          <p:cNvSpPr/>
          <p:nvPr/>
        </p:nvSpPr>
        <p:spPr>
          <a:xfrm>
            <a:off x="4398833" y="4324374"/>
            <a:ext cx="1080000" cy="108000"/>
          </a:xfrm>
          <a:prstGeom prst="rect">
            <a:avLst/>
          </a:prstGeom>
          <a:solidFill>
            <a:srgbClr val="70AD47">
              <a:alpha val="60000"/>
            </a:srgbClr>
          </a:solidFill>
          <a:ln>
            <a:solidFill>
              <a:srgbClr val="507E32">
                <a:alpha val="60000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B1EA4-9494-4E51-8231-CF736F404514}"/>
              </a:ext>
            </a:extLst>
          </p:cNvPr>
          <p:cNvSpPr txBox="1"/>
          <p:nvPr/>
        </p:nvSpPr>
        <p:spPr>
          <a:xfrm>
            <a:off x="3768304" y="433849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1E59F-D354-4A75-BB68-A3E925337856}"/>
              </a:ext>
            </a:extLst>
          </p:cNvPr>
          <p:cNvSpPr txBox="1"/>
          <p:nvPr/>
        </p:nvSpPr>
        <p:spPr>
          <a:xfrm>
            <a:off x="2442035" y="238057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A77571-7B17-43B8-8967-B6348CFBB8B6}"/>
              </a:ext>
            </a:extLst>
          </p:cNvPr>
          <p:cNvSpPr/>
          <p:nvPr/>
        </p:nvSpPr>
        <p:spPr>
          <a:xfrm rot="21265630">
            <a:off x="3622876" y="3266273"/>
            <a:ext cx="2880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2F136-A03E-4EB6-A66F-648B7E5EE30C}"/>
              </a:ext>
            </a:extLst>
          </p:cNvPr>
          <p:cNvSpPr txBox="1"/>
          <p:nvPr/>
        </p:nvSpPr>
        <p:spPr>
          <a:xfrm>
            <a:off x="4908136" y="292219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80m</a:t>
            </a:r>
          </a:p>
        </p:txBody>
      </p:sp>
      <p:sp>
        <p:nvSpPr>
          <p:cNvPr id="27" name="textruta 11">
            <a:extLst>
              <a:ext uri="{FF2B5EF4-FFF2-40B4-BE49-F238E27FC236}">
                <a16:creationId xmlns:a16="http://schemas.microsoft.com/office/drawing/2014/main" id="{656D812F-0A5A-4D88-98AA-7267CBA09CD6}"/>
              </a:ext>
            </a:extLst>
          </p:cNvPr>
          <p:cNvSpPr txBox="1"/>
          <p:nvPr/>
        </p:nvSpPr>
        <p:spPr>
          <a:xfrm rot="21410900">
            <a:off x="5956751" y="28579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FF0000"/>
                </a:solidFill>
              </a:rPr>
              <a:t>MÅL</a:t>
            </a:r>
          </a:p>
        </p:txBody>
      </p:sp>
      <p:sp>
        <p:nvSpPr>
          <p:cNvPr id="29" name="textruta 11">
            <a:extLst>
              <a:ext uri="{FF2B5EF4-FFF2-40B4-BE49-F238E27FC236}">
                <a16:creationId xmlns:a16="http://schemas.microsoft.com/office/drawing/2014/main" id="{DD2EAC55-1972-47B2-85D1-E20D3EB17FBB}"/>
              </a:ext>
            </a:extLst>
          </p:cNvPr>
          <p:cNvSpPr txBox="1"/>
          <p:nvPr/>
        </p:nvSpPr>
        <p:spPr>
          <a:xfrm rot="21410900">
            <a:off x="5574961" y="4087295"/>
            <a:ext cx="8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FF0000"/>
                </a:solidFill>
              </a:rPr>
              <a:t>Växling</a:t>
            </a:r>
          </a:p>
        </p:txBody>
      </p:sp>
      <p:sp>
        <p:nvSpPr>
          <p:cNvPr id="30" name="textruta 11">
            <a:extLst>
              <a:ext uri="{FF2B5EF4-FFF2-40B4-BE49-F238E27FC236}">
                <a16:creationId xmlns:a16="http://schemas.microsoft.com/office/drawing/2014/main" id="{5026C04B-BFAA-4F0C-90DD-F29F645F588B}"/>
              </a:ext>
            </a:extLst>
          </p:cNvPr>
          <p:cNvSpPr txBox="1"/>
          <p:nvPr/>
        </p:nvSpPr>
        <p:spPr>
          <a:xfrm rot="4978262">
            <a:off x="5961949" y="3679348"/>
            <a:ext cx="6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5FA9C2-B278-4B40-9442-16BF6AE1C3C2}"/>
              </a:ext>
            </a:extLst>
          </p:cNvPr>
          <p:cNvSpPr/>
          <p:nvPr/>
        </p:nvSpPr>
        <p:spPr>
          <a:xfrm>
            <a:off x="3189939" y="2577430"/>
            <a:ext cx="3514216" cy="992222"/>
          </a:xfrm>
          <a:custGeom>
            <a:avLst/>
            <a:gdLst>
              <a:gd name="connsiteX0" fmla="*/ 2859219 w 3436394"/>
              <a:gd name="connsiteY0" fmla="*/ 0 h 972766"/>
              <a:gd name="connsiteX1" fmla="*/ 2314470 w 3436394"/>
              <a:gd name="connsiteY1" fmla="*/ 168613 h 972766"/>
              <a:gd name="connsiteX2" fmla="*/ 1477892 w 3436394"/>
              <a:gd name="connsiteY2" fmla="*/ 233464 h 972766"/>
              <a:gd name="connsiteX3" fmla="*/ 680224 w 3436394"/>
              <a:gd name="connsiteY3" fmla="*/ 350196 h 972766"/>
              <a:gd name="connsiteX4" fmla="*/ 116019 w 3436394"/>
              <a:gd name="connsiteY4" fmla="*/ 518809 h 972766"/>
              <a:gd name="connsiteX5" fmla="*/ 38198 w 3436394"/>
              <a:gd name="connsiteY5" fmla="*/ 771728 h 972766"/>
              <a:gd name="connsiteX6" fmla="*/ 582947 w 3436394"/>
              <a:gd name="connsiteY6" fmla="*/ 972766 h 972766"/>
              <a:gd name="connsiteX7" fmla="*/ 1678930 w 3436394"/>
              <a:gd name="connsiteY7" fmla="*/ 888460 h 972766"/>
              <a:gd name="connsiteX8" fmla="*/ 3436394 w 3436394"/>
              <a:gd name="connsiteY8" fmla="*/ 739303 h 972766"/>
              <a:gd name="connsiteX0" fmla="*/ 2859219 w 3436394"/>
              <a:gd name="connsiteY0" fmla="*/ 0 h 992222"/>
              <a:gd name="connsiteX1" fmla="*/ 2314470 w 3436394"/>
              <a:gd name="connsiteY1" fmla="*/ 168613 h 992222"/>
              <a:gd name="connsiteX2" fmla="*/ 1477892 w 3436394"/>
              <a:gd name="connsiteY2" fmla="*/ 233464 h 992222"/>
              <a:gd name="connsiteX3" fmla="*/ 680224 w 3436394"/>
              <a:gd name="connsiteY3" fmla="*/ 350196 h 992222"/>
              <a:gd name="connsiteX4" fmla="*/ 116019 w 3436394"/>
              <a:gd name="connsiteY4" fmla="*/ 518809 h 992222"/>
              <a:gd name="connsiteX5" fmla="*/ 38198 w 3436394"/>
              <a:gd name="connsiteY5" fmla="*/ 771728 h 992222"/>
              <a:gd name="connsiteX6" fmla="*/ 582947 w 3436394"/>
              <a:gd name="connsiteY6" fmla="*/ 972766 h 992222"/>
              <a:gd name="connsiteX7" fmla="*/ 1698386 w 3436394"/>
              <a:gd name="connsiteY7" fmla="*/ 992222 h 992222"/>
              <a:gd name="connsiteX8" fmla="*/ 3436394 w 3436394"/>
              <a:gd name="connsiteY8" fmla="*/ 739303 h 992222"/>
              <a:gd name="connsiteX0" fmla="*/ 2859219 w 3468820"/>
              <a:gd name="connsiteY0" fmla="*/ 0 h 992222"/>
              <a:gd name="connsiteX1" fmla="*/ 2314470 w 3468820"/>
              <a:gd name="connsiteY1" fmla="*/ 168613 h 992222"/>
              <a:gd name="connsiteX2" fmla="*/ 1477892 w 3468820"/>
              <a:gd name="connsiteY2" fmla="*/ 233464 h 992222"/>
              <a:gd name="connsiteX3" fmla="*/ 680224 w 3468820"/>
              <a:gd name="connsiteY3" fmla="*/ 350196 h 992222"/>
              <a:gd name="connsiteX4" fmla="*/ 116019 w 3468820"/>
              <a:gd name="connsiteY4" fmla="*/ 518809 h 992222"/>
              <a:gd name="connsiteX5" fmla="*/ 38198 w 3468820"/>
              <a:gd name="connsiteY5" fmla="*/ 771728 h 992222"/>
              <a:gd name="connsiteX6" fmla="*/ 582947 w 3468820"/>
              <a:gd name="connsiteY6" fmla="*/ 972766 h 992222"/>
              <a:gd name="connsiteX7" fmla="*/ 1698386 w 3468820"/>
              <a:gd name="connsiteY7" fmla="*/ 992222 h 992222"/>
              <a:gd name="connsiteX8" fmla="*/ 3468820 w 3468820"/>
              <a:gd name="connsiteY8" fmla="*/ 856035 h 992222"/>
              <a:gd name="connsiteX0" fmla="*/ 2859219 w 3468820"/>
              <a:gd name="connsiteY0" fmla="*/ 0 h 992222"/>
              <a:gd name="connsiteX1" fmla="*/ 2314470 w 3468820"/>
              <a:gd name="connsiteY1" fmla="*/ 168613 h 992222"/>
              <a:gd name="connsiteX2" fmla="*/ 1477892 w 3468820"/>
              <a:gd name="connsiteY2" fmla="*/ 233464 h 992222"/>
              <a:gd name="connsiteX3" fmla="*/ 680224 w 3468820"/>
              <a:gd name="connsiteY3" fmla="*/ 350196 h 992222"/>
              <a:gd name="connsiteX4" fmla="*/ 116019 w 3468820"/>
              <a:gd name="connsiteY4" fmla="*/ 518809 h 992222"/>
              <a:gd name="connsiteX5" fmla="*/ 38198 w 3468820"/>
              <a:gd name="connsiteY5" fmla="*/ 771728 h 992222"/>
              <a:gd name="connsiteX6" fmla="*/ 582947 w 3468820"/>
              <a:gd name="connsiteY6" fmla="*/ 972766 h 992222"/>
              <a:gd name="connsiteX7" fmla="*/ 1698386 w 3468820"/>
              <a:gd name="connsiteY7" fmla="*/ 992222 h 992222"/>
              <a:gd name="connsiteX8" fmla="*/ 3468820 w 3468820"/>
              <a:gd name="connsiteY8" fmla="*/ 817125 h 992222"/>
              <a:gd name="connsiteX0" fmla="*/ 2859219 w 3468820"/>
              <a:gd name="connsiteY0" fmla="*/ 0 h 992222"/>
              <a:gd name="connsiteX1" fmla="*/ 2314470 w 3468820"/>
              <a:gd name="connsiteY1" fmla="*/ 168613 h 992222"/>
              <a:gd name="connsiteX2" fmla="*/ 1477892 w 3468820"/>
              <a:gd name="connsiteY2" fmla="*/ 233464 h 992222"/>
              <a:gd name="connsiteX3" fmla="*/ 680224 w 3468820"/>
              <a:gd name="connsiteY3" fmla="*/ 350196 h 992222"/>
              <a:gd name="connsiteX4" fmla="*/ 116019 w 3468820"/>
              <a:gd name="connsiteY4" fmla="*/ 518809 h 992222"/>
              <a:gd name="connsiteX5" fmla="*/ 38198 w 3468820"/>
              <a:gd name="connsiteY5" fmla="*/ 771728 h 992222"/>
              <a:gd name="connsiteX6" fmla="*/ 582947 w 3468820"/>
              <a:gd name="connsiteY6" fmla="*/ 972766 h 992222"/>
              <a:gd name="connsiteX7" fmla="*/ 1698386 w 3468820"/>
              <a:gd name="connsiteY7" fmla="*/ 992222 h 992222"/>
              <a:gd name="connsiteX8" fmla="*/ 3468820 w 3468820"/>
              <a:gd name="connsiteY8" fmla="*/ 843065 h 992222"/>
              <a:gd name="connsiteX0" fmla="*/ 2859219 w 3514216"/>
              <a:gd name="connsiteY0" fmla="*/ 0 h 992222"/>
              <a:gd name="connsiteX1" fmla="*/ 2314470 w 3514216"/>
              <a:gd name="connsiteY1" fmla="*/ 168613 h 992222"/>
              <a:gd name="connsiteX2" fmla="*/ 1477892 w 3514216"/>
              <a:gd name="connsiteY2" fmla="*/ 233464 h 992222"/>
              <a:gd name="connsiteX3" fmla="*/ 680224 w 3514216"/>
              <a:gd name="connsiteY3" fmla="*/ 350196 h 992222"/>
              <a:gd name="connsiteX4" fmla="*/ 116019 w 3514216"/>
              <a:gd name="connsiteY4" fmla="*/ 518809 h 992222"/>
              <a:gd name="connsiteX5" fmla="*/ 38198 w 3514216"/>
              <a:gd name="connsiteY5" fmla="*/ 771728 h 992222"/>
              <a:gd name="connsiteX6" fmla="*/ 582947 w 3514216"/>
              <a:gd name="connsiteY6" fmla="*/ 972766 h 992222"/>
              <a:gd name="connsiteX7" fmla="*/ 1698386 w 3514216"/>
              <a:gd name="connsiteY7" fmla="*/ 992222 h 992222"/>
              <a:gd name="connsiteX8" fmla="*/ 3514216 w 3514216"/>
              <a:gd name="connsiteY8" fmla="*/ 823610 h 992222"/>
              <a:gd name="connsiteX0" fmla="*/ 2859219 w 3514216"/>
              <a:gd name="connsiteY0" fmla="*/ 0 h 992222"/>
              <a:gd name="connsiteX1" fmla="*/ 2314470 w 3514216"/>
              <a:gd name="connsiteY1" fmla="*/ 168613 h 992222"/>
              <a:gd name="connsiteX2" fmla="*/ 1477892 w 3514216"/>
              <a:gd name="connsiteY2" fmla="*/ 233464 h 992222"/>
              <a:gd name="connsiteX3" fmla="*/ 680224 w 3514216"/>
              <a:gd name="connsiteY3" fmla="*/ 350196 h 992222"/>
              <a:gd name="connsiteX4" fmla="*/ 116019 w 3514216"/>
              <a:gd name="connsiteY4" fmla="*/ 518809 h 992222"/>
              <a:gd name="connsiteX5" fmla="*/ 38198 w 3514216"/>
              <a:gd name="connsiteY5" fmla="*/ 771728 h 992222"/>
              <a:gd name="connsiteX6" fmla="*/ 582947 w 3514216"/>
              <a:gd name="connsiteY6" fmla="*/ 972766 h 992222"/>
              <a:gd name="connsiteX7" fmla="*/ 1698386 w 3514216"/>
              <a:gd name="connsiteY7" fmla="*/ 992222 h 992222"/>
              <a:gd name="connsiteX8" fmla="*/ 3514216 w 3514216"/>
              <a:gd name="connsiteY8" fmla="*/ 830095 h 992222"/>
              <a:gd name="connsiteX0" fmla="*/ 2859219 w 3514216"/>
              <a:gd name="connsiteY0" fmla="*/ 0 h 992222"/>
              <a:gd name="connsiteX1" fmla="*/ 2314470 w 3514216"/>
              <a:gd name="connsiteY1" fmla="*/ 168613 h 992222"/>
              <a:gd name="connsiteX2" fmla="*/ 1477892 w 3514216"/>
              <a:gd name="connsiteY2" fmla="*/ 233464 h 992222"/>
              <a:gd name="connsiteX3" fmla="*/ 680224 w 3514216"/>
              <a:gd name="connsiteY3" fmla="*/ 350196 h 992222"/>
              <a:gd name="connsiteX4" fmla="*/ 116019 w 3514216"/>
              <a:gd name="connsiteY4" fmla="*/ 518809 h 992222"/>
              <a:gd name="connsiteX5" fmla="*/ 38198 w 3514216"/>
              <a:gd name="connsiteY5" fmla="*/ 771728 h 992222"/>
              <a:gd name="connsiteX6" fmla="*/ 582947 w 3514216"/>
              <a:gd name="connsiteY6" fmla="*/ 972766 h 992222"/>
              <a:gd name="connsiteX7" fmla="*/ 1698386 w 3514216"/>
              <a:gd name="connsiteY7" fmla="*/ 992222 h 992222"/>
              <a:gd name="connsiteX8" fmla="*/ 3514216 w 3514216"/>
              <a:gd name="connsiteY8" fmla="*/ 836580 h 9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4216" h="992222">
                <a:moveTo>
                  <a:pt x="2859219" y="0"/>
                </a:moveTo>
                <a:cubicBezTo>
                  <a:pt x="2701955" y="64851"/>
                  <a:pt x="2544691" y="129702"/>
                  <a:pt x="2314470" y="168613"/>
                </a:cubicBezTo>
                <a:cubicBezTo>
                  <a:pt x="2084249" y="207524"/>
                  <a:pt x="1750266" y="203200"/>
                  <a:pt x="1477892" y="233464"/>
                </a:cubicBezTo>
                <a:cubicBezTo>
                  <a:pt x="1205518" y="263728"/>
                  <a:pt x="907203" y="302639"/>
                  <a:pt x="680224" y="350196"/>
                </a:cubicBezTo>
                <a:cubicBezTo>
                  <a:pt x="453245" y="397753"/>
                  <a:pt x="223023" y="448554"/>
                  <a:pt x="116019" y="518809"/>
                </a:cubicBezTo>
                <a:cubicBezTo>
                  <a:pt x="9015" y="589064"/>
                  <a:pt x="-39623" y="696069"/>
                  <a:pt x="38198" y="771728"/>
                </a:cubicBezTo>
                <a:cubicBezTo>
                  <a:pt x="116019" y="847387"/>
                  <a:pt x="309492" y="953311"/>
                  <a:pt x="582947" y="972766"/>
                </a:cubicBezTo>
                <a:lnTo>
                  <a:pt x="1698386" y="992222"/>
                </a:lnTo>
                <a:lnTo>
                  <a:pt x="3514216" y="836580"/>
                </a:lnTo>
              </a:path>
            </a:pathLst>
          </a:custGeom>
          <a:ln w="101600">
            <a:solidFill>
              <a:srgbClr val="4472C4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63DF82-2BD8-4590-BF47-A60590E15BBE}"/>
              </a:ext>
            </a:extLst>
          </p:cNvPr>
          <p:cNvSpPr/>
          <p:nvPr/>
        </p:nvSpPr>
        <p:spPr>
          <a:xfrm>
            <a:off x="629055" y="1031132"/>
            <a:ext cx="6978933" cy="3612345"/>
          </a:xfrm>
          <a:custGeom>
            <a:avLst/>
            <a:gdLst>
              <a:gd name="connsiteX0" fmla="*/ 0 w 6978933"/>
              <a:gd name="connsiteY0" fmla="*/ 0 h 3612345"/>
              <a:gd name="connsiteX1" fmla="*/ 453958 w 6978933"/>
              <a:gd name="connsiteY1" fmla="*/ 680936 h 3612345"/>
              <a:gd name="connsiteX2" fmla="*/ 603115 w 6978933"/>
              <a:gd name="connsiteY2" fmla="*/ 1511030 h 3612345"/>
              <a:gd name="connsiteX3" fmla="*/ 1115439 w 6978933"/>
              <a:gd name="connsiteY3" fmla="*/ 2464340 h 3612345"/>
              <a:gd name="connsiteX4" fmla="*/ 1329447 w 6978933"/>
              <a:gd name="connsiteY4" fmla="*/ 2710774 h 3612345"/>
              <a:gd name="connsiteX5" fmla="*/ 1854741 w 6978933"/>
              <a:gd name="connsiteY5" fmla="*/ 2594042 h 3612345"/>
              <a:gd name="connsiteX6" fmla="*/ 2114145 w 6978933"/>
              <a:gd name="connsiteY6" fmla="*/ 2658894 h 3612345"/>
              <a:gd name="connsiteX7" fmla="*/ 2600528 w 6978933"/>
              <a:gd name="connsiteY7" fmla="*/ 2937753 h 3612345"/>
              <a:gd name="connsiteX8" fmla="*/ 2983149 w 6978933"/>
              <a:gd name="connsiteY8" fmla="*/ 3229583 h 3612345"/>
              <a:gd name="connsiteX9" fmla="*/ 3359285 w 6978933"/>
              <a:gd name="connsiteY9" fmla="*/ 3385225 h 3612345"/>
              <a:gd name="connsiteX10" fmla="*/ 3988341 w 6978933"/>
              <a:gd name="connsiteY10" fmla="*/ 3553838 h 3612345"/>
              <a:gd name="connsiteX11" fmla="*/ 4760068 w 6978933"/>
              <a:gd name="connsiteY11" fmla="*/ 3612204 h 3612345"/>
              <a:gd name="connsiteX12" fmla="*/ 5551251 w 6978933"/>
              <a:gd name="connsiteY12" fmla="*/ 3540868 h 3612345"/>
              <a:gd name="connsiteX13" fmla="*/ 6770451 w 6978933"/>
              <a:gd name="connsiteY13" fmla="*/ 3339830 h 3612345"/>
              <a:gd name="connsiteX14" fmla="*/ 6971490 w 6978933"/>
              <a:gd name="connsiteY14" fmla="*/ 2924783 h 3612345"/>
              <a:gd name="connsiteX15" fmla="*/ 6939064 w 6978933"/>
              <a:gd name="connsiteY15" fmla="*/ 2230877 h 3612345"/>
              <a:gd name="connsiteX16" fmla="*/ 6971490 w 6978933"/>
              <a:gd name="connsiteY16" fmla="*/ 1725038 h 36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78933" h="3612345">
                <a:moveTo>
                  <a:pt x="0" y="0"/>
                </a:moveTo>
                <a:cubicBezTo>
                  <a:pt x="176719" y="214549"/>
                  <a:pt x="353439" y="429098"/>
                  <a:pt x="453958" y="680936"/>
                </a:cubicBezTo>
                <a:cubicBezTo>
                  <a:pt x="554477" y="932774"/>
                  <a:pt x="492868" y="1213796"/>
                  <a:pt x="603115" y="1511030"/>
                </a:cubicBezTo>
                <a:cubicBezTo>
                  <a:pt x="713362" y="1808264"/>
                  <a:pt x="994384" y="2264383"/>
                  <a:pt x="1115439" y="2464340"/>
                </a:cubicBezTo>
                <a:cubicBezTo>
                  <a:pt x="1236494" y="2664297"/>
                  <a:pt x="1206230" y="2689157"/>
                  <a:pt x="1329447" y="2710774"/>
                </a:cubicBezTo>
                <a:cubicBezTo>
                  <a:pt x="1452664" y="2732391"/>
                  <a:pt x="1723958" y="2602689"/>
                  <a:pt x="1854741" y="2594042"/>
                </a:cubicBezTo>
                <a:cubicBezTo>
                  <a:pt x="1985524" y="2585395"/>
                  <a:pt x="1989847" y="2601609"/>
                  <a:pt x="2114145" y="2658894"/>
                </a:cubicBezTo>
                <a:cubicBezTo>
                  <a:pt x="2238443" y="2716179"/>
                  <a:pt x="2455694" y="2842638"/>
                  <a:pt x="2600528" y="2937753"/>
                </a:cubicBezTo>
                <a:cubicBezTo>
                  <a:pt x="2745362" y="3032868"/>
                  <a:pt x="2856690" y="3155004"/>
                  <a:pt x="2983149" y="3229583"/>
                </a:cubicBezTo>
                <a:cubicBezTo>
                  <a:pt x="3109608" y="3304162"/>
                  <a:pt x="3191753" y="3331183"/>
                  <a:pt x="3359285" y="3385225"/>
                </a:cubicBezTo>
                <a:cubicBezTo>
                  <a:pt x="3526817" y="3439267"/>
                  <a:pt x="3754877" y="3516008"/>
                  <a:pt x="3988341" y="3553838"/>
                </a:cubicBezTo>
                <a:cubicBezTo>
                  <a:pt x="4221805" y="3591668"/>
                  <a:pt x="4499583" y="3614366"/>
                  <a:pt x="4760068" y="3612204"/>
                </a:cubicBezTo>
                <a:cubicBezTo>
                  <a:pt x="5020553" y="3610042"/>
                  <a:pt x="5216187" y="3586264"/>
                  <a:pt x="5551251" y="3540868"/>
                </a:cubicBezTo>
                <a:cubicBezTo>
                  <a:pt x="5886315" y="3495472"/>
                  <a:pt x="6533745" y="3442511"/>
                  <a:pt x="6770451" y="3339830"/>
                </a:cubicBezTo>
                <a:cubicBezTo>
                  <a:pt x="7007157" y="3237149"/>
                  <a:pt x="6943388" y="3109609"/>
                  <a:pt x="6971490" y="2924783"/>
                </a:cubicBezTo>
                <a:cubicBezTo>
                  <a:pt x="6999592" y="2739958"/>
                  <a:pt x="6939064" y="2430834"/>
                  <a:pt x="6939064" y="2230877"/>
                </a:cubicBezTo>
                <a:cubicBezTo>
                  <a:pt x="6939064" y="2030920"/>
                  <a:pt x="6955277" y="1877979"/>
                  <a:pt x="6971490" y="1725038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ABB641-B8C3-4814-9D08-E9276DE0B388}"/>
              </a:ext>
            </a:extLst>
          </p:cNvPr>
          <p:cNvSpPr txBox="1"/>
          <p:nvPr/>
        </p:nvSpPr>
        <p:spPr>
          <a:xfrm>
            <a:off x="1945841" y="3679348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Gångväg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079CC7-949D-4487-91AA-BCCAFF6FC6A6}"/>
              </a:ext>
            </a:extLst>
          </p:cNvPr>
          <p:cNvSpPr/>
          <p:nvPr/>
        </p:nvSpPr>
        <p:spPr>
          <a:xfrm>
            <a:off x="6722140" y="3347357"/>
            <a:ext cx="4895918" cy="444590"/>
          </a:xfrm>
          <a:custGeom>
            <a:avLst/>
            <a:gdLst>
              <a:gd name="connsiteX0" fmla="*/ 0 w 4895918"/>
              <a:gd name="connsiteY0" fmla="*/ 0 h 444590"/>
              <a:gd name="connsiteX1" fmla="*/ 304800 w 4895918"/>
              <a:gd name="connsiteY1" fmla="*/ 77821 h 444590"/>
              <a:gd name="connsiteX2" fmla="*/ 428017 w 4895918"/>
              <a:gd name="connsiteY2" fmla="*/ 298315 h 444590"/>
              <a:gd name="connsiteX3" fmla="*/ 907915 w 4895918"/>
              <a:gd name="connsiteY3" fmla="*/ 434502 h 444590"/>
              <a:gd name="connsiteX4" fmla="*/ 1511030 w 4895918"/>
              <a:gd name="connsiteY4" fmla="*/ 434502 h 444590"/>
              <a:gd name="connsiteX5" fmla="*/ 2295728 w 4895918"/>
              <a:gd name="connsiteY5" fmla="*/ 421532 h 444590"/>
              <a:gd name="connsiteX6" fmla="*/ 3540868 w 4895918"/>
              <a:gd name="connsiteY6" fmla="*/ 363166 h 444590"/>
              <a:gd name="connsiteX7" fmla="*/ 4773039 w 4895918"/>
              <a:gd name="connsiteY7" fmla="*/ 343711 h 444590"/>
              <a:gd name="connsiteX8" fmla="*/ 4786009 w 4895918"/>
              <a:gd name="connsiteY8" fmla="*/ 343711 h 44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918" h="444590">
                <a:moveTo>
                  <a:pt x="0" y="0"/>
                </a:moveTo>
                <a:cubicBezTo>
                  <a:pt x="116732" y="14051"/>
                  <a:pt x="233464" y="28102"/>
                  <a:pt x="304800" y="77821"/>
                </a:cubicBezTo>
                <a:cubicBezTo>
                  <a:pt x="376136" y="127540"/>
                  <a:pt x="327498" y="238868"/>
                  <a:pt x="428017" y="298315"/>
                </a:cubicBezTo>
                <a:cubicBezTo>
                  <a:pt x="528536" y="357762"/>
                  <a:pt x="727413" y="411804"/>
                  <a:pt x="907915" y="434502"/>
                </a:cubicBezTo>
                <a:cubicBezTo>
                  <a:pt x="1088417" y="457200"/>
                  <a:pt x="1511030" y="434502"/>
                  <a:pt x="1511030" y="434502"/>
                </a:cubicBezTo>
                <a:cubicBezTo>
                  <a:pt x="1742332" y="432340"/>
                  <a:pt x="1957422" y="433421"/>
                  <a:pt x="2295728" y="421532"/>
                </a:cubicBezTo>
                <a:cubicBezTo>
                  <a:pt x="2634034" y="409643"/>
                  <a:pt x="3127983" y="376136"/>
                  <a:pt x="3540868" y="363166"/>
                </a:cubicBezTo>
                <a:cubicBezTo>
                  <a:pt x="3953753" y="350196"/>
                  <a:pt x="4773039" y="343711"/>
                  <a:pt x="4773039" y="343711"/>
                </a:cubicBezTo>
                <a:cubicBezTo>
                  <a:pt x="4980562" y="340469"/>
                  <a:pt x="4883285" y="342090"/>
                  <a:pt x="4786009" y="343711"/>
                </a:cubicBezTo>
              </a:path>
            </a:pathLst>
          </a:custGeom>
          <a:ln w="101600">
            <a:solidFill>
              <a:srgbClr val="66FF6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9A4CD9-DD7D-4952-A6A8-7072D62015EC}"/>
              </a:ext>
            </a:extLst>
          </p:cNvPr>
          <p:cNvSpPr txBox="1"/>
          <p:nvPr/>
        </p:nvSpPr>
        <p:spPr>
          <a:xfrm rot="20432978">
            <a:off x="7081090" y="4284281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Gångväg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6F5B5-6353-4B17-A098-F33C285E74F1}"/>
              </a:ext>
            </a:extLst>
          </p:cNvPr>
          <p:cNvSpPr txBox="1"/>
          <p:nvPr/>
        </p:nvSpPr>
        <p:spPr>
          <a:xfrm>
            <a:off x="7523691" y="3412457"/>
            <a:ext cx="2028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Varvning 15-16, 17-55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2626F4-58F3-4EBB-AC52-1350294521D8}"/>
              </a:ext>
            </a:extLst>
          </p:cNvPr>
          <p:cNvSpPr/>
          <p:nvPr/>
        </p:nvSpPr>
        <p:spPr>
          <a:xfrm>
            <a:off x="8339114" y="3779243"/>
            <a:ext cx="532512" cy="805726"/>
          </a:xfrm>
          <a:custGeom>
            <a:avLst/>
            <a:gdLst>
              <a:gd name="connsiteX0" fmla="*/ 46129 w 532512"/>
              <a:gd name="connsiteY0" fmla="*/ 805726 h 805726"/>
              <a:gd name="connsiteX1" fmla="*/ 733 w 532512"/>
              <a:gd name="connsiteY1" fmla="*/ 312858 h 805726"/>
              <a:gd name="connsiteX2" fmla="*/ 78554 w 532512"/>
              <a:gd name="connsiteY2" fmla="*/ 46969 h 805726"/>
              <a:gd name="connsiteX3" fmla="*/ 532512 w 532512"/>
              <a:gd name="connsiteY3" fmla="*/ 1573 h 80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12" h="805726">
                <a:moveTo>
                  <a:pt x="46129" y="805726"/>
                </a:moveTo>
                <a:cubicBezTo>
                  <a:pt x="20729" y="622521"/>
                  <a:pt x="-4671" y="439317"/>
                  <a:pt x="733" y="312858"/>
                </a:cubicBezTo>
                <a:cubicBezTo>
                  <a:pt x="6137" y="186398"/>
                  <a:pt x="-10076" y="98850"/>
                  <a:pt x="78554" y="46969"/>
                </a:cubicBezTo>
                <a:cubicBezTo>
                  <a:pt x="167184" y="-4912"/>
                  <a:pt x="349848" y="-1670"/>
                  <a:pt x="532512" y="1573"/>
                </a:cubicBezTo>
              </a:path>
            </a:pathLst>
          </a:custGeom>
          <a:ln w="101600">
            <a:solidFill>
              <a:srgbClr val="66FF6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3" name="textruta 11">
            <a:extLst>
              <a:ext uri="{FF2B5EF4-FFF2-40B4-BE49-F238E27FC236}">
                <a16:creationId xmlns:a16="http://schemas.microsoft.com/office/drawing/2014/main" id="{CC0309F7-5373-4C50-899D-B27F3BBF2E98}"/>
              </a:ext>
            </a:extLst>
          </p:cNvPr>
          <p:cNvSpPr txBox="1"/>
          <p:nvPr/>
        </p:nvSpPr>
        <p:spPr>
          <a:xfrm rot="4978262">
            <a:off x="7624846" y="4180685"/>
            <a:ext cx="11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>
                <a:solidFill>
                  <a:srgbClr val="FF0000"/>
                </a:solidFill>
              </a:rPr>
              <a:t>Start Rush</a:t>
            </a:r>
          </a:p>
        </p:txBody>
      </p:sp>
    </p:spTree>
    <p:extLst>
      <p:ext uri="{BB962C8B-B14F-4D97-AF65-F5344CB8AC3E}">
        <p14:creationId xmlns:p14="http://schemas.microsoft.com/office/powerpoint/2010/main" val="39192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C44F-2E9A-4AD2-8B36-6B868F40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3973-2FBF-4344-9F0F-BEE420E13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1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5F16B016-19C6-4E75-B0BA-4990043CD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 t="12458" r="2084" b="2896"/>
          <a:stretch/>
        </p:blipFill>
        <p:spPr>
          <a:xfrm>
            <a:off x="641309" y="139322"/>
            <a:ext cx="8526038" cy="664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D1BD2EDF-0166-4DBE-A1AA-D0CA3307819D}"/>
              </a:ext>
            </a:extLst>
          </p:cNvPr>
          <p:cNvSpPr/>
          <p:nvPr/>
        </p:nvSpPr>
        <p:spPr>
          <a:xfrm>
            <a:off x="6236315" y="3570996"/>
            <a:ext cx="1744740" cy="880194"/>
          </a:xfrm>
          <a:custGeom>
            <a:avLst/>
            <a:gdLst>
              <a:gd name="connsiteX0" fmla="*/ 1704814 w 1744740"/>
              <a:gd name="connsiteY0" fmla="*/ 0 h 880194"/>
              <a:gd name="connsiteX1" fmla="*/ 1735811 w 1744740"/>
              <a:gd name="connsiteY1" fmla="*/ 304800 h 880194"/>
              <a:gd name="connsiteX2" fmla="*/ 1725478 w 1744740"/>
              <a:gd name="connsiteY2" fmla="*/ 511444 h 880194"/>
              <a:gd name="connsiteX3" fmla="*/ 1534333 w 1744740"/>
              <a:gd name="connsiteY3" fmla="*/ 821410 h 880194"/>
              <a:gd name="connsiteX4" fmla="*/ 475282 w 1744740"/>
              <a:gd name="connsiteY4" fmla="*/ 878237 h 880194"/>
              <a:gd name="connsiteX5" fmla="*/ 0 w 1744740"/>
              <a:gd name="connsiteY5" fmla="*/ 790414 h 8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740" h="880194">
                <a:moveTo>
                  <a:pt x="1704814" y="0"/>
                </a:moveTo>
                <a:cubicBezTo>
                  <a:pt x="1718590" y="109779"/>
                  <a:pt x="1732367" y="219559"/>
                  <a:pt x="1735811" y="304800"/>
                </a:cubicBezTo>
                <a:cubicBezTo>
                  <a:pt x="1739255" y="390041"/>
                  <a:pt x="1759058" y="425342"/>
                  <a:pt x="1725478" y="511444"/>
                </a:cubicBezTo>
                <a:cubicBezTo>
                  <a:pt x="1691898" y="597546"/>
                  <a:pt x="1742699" y="760278"/>
                  <a:pt x="1534333" y="821410"/>
                </a:cubicBezTo>
                <a:cubicBezTo>
                  <a:pt x="1325967" y="882542"/>
                  <a:pt x="731004" y="883403"/>
                  <a:pt x="475282" y="878237"/>
                </a:cubicBezTo>
                <a:cubicBezTo>
                  <a:pt x="219560" y="873071"/>
                  <a:pt x="109780" y="831742"/>
                  <a:pt x="0" y="790414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35B317CB-7DBC-48DB-9AC4-3689EB594B1B}"/>
              </a:ext>
            </a:extLst>
          </p:cNvPr>
          <p:cNvSpPr/>
          <p:nvPr/>
        </p:nvSpPr>
        <p:spPr>
          <a:xfrm>
            <a:off x="440721" y="2838735"/>
            <a:ext cx="5872753" cy="2344716"/>
          </a:xfrm>
          <a:custGeom>
            <a:avLst/>
            <a:gdLst>
              <a:gd name="connsiteX0" fmla="*/ 0 w 5872753"/>
              <a:gd name="connsiteY0" fmla="*/ 0 h 2344716"/>
              <a:gd name="connsiteX1" fmla="*/ 495869 w 5872753"/>
              <a:gd name="connsiteY1" fmla="*/ 241110 h 2344716"/>
              <a:gd name="connsiteX2" fmla="*/ 714233 w 5872753"/>
              <a:gd name="connsiteY2" fmla="*/ 450376 h 2344716"/>
              <a:gd name="connsiteX3" fmla="*/ 950794 w 5872753"/>
              <a:gd name="connsiteY3" fmla="*/ 777922 h 2344716"/>
              <a:gd name="connsiteX4" fmla="*/ 1191905 w 5872753"/>
              <a:gd name="connsiteY4" fmla="*/ 1119116 h 2344716"/>
              <a:gd name="connsiteX5" fmla="*/ 1587690 w 5872753"/>
              <a:gd name="connsiteY5" fmla="*/ 1351128 h 2344716"/>
              <a:gd name="connsiteX6" fmla="*/ 1792406 w 5872753"/>
              <a:gd name="connsiteY6" fmla="*/ 1651379 h 2344716"/>
              <a:gd name="connsiteX7" fmla="*/ 2001672 w 5872753"/>
              <a:gd name="connsiteY7" fmla="*/ 2047164 h 2344716"/>
              <a:gd name="connsiteX8" fmla="*/ 2611272 w 5872753"/>
              <a:gd name="connsiteY8" fmla="*/ 2124501 h 2344716"/>
              <a:gd name="connsiteX9" fmla="*/ 3057099 w 5872753"/>
              <a:gd name="connsiteY9" fmla="*/ 2124501 h 2344716"/>
              <a:gd name="connsiteX10" fmla="*/ 3307308 w 5872753"/>
              <a:gd name="connsiteY10" fmla="*/ 2333767 h 2344716"/>
              <a:gd name="connsiteX11" fmla="*/ 3716740 w 5872753"/>
              <a:gd name="connsiteY11" fmla="*/ 2311020 h 2344716"/>
              <a:gd name="connsiteX12" fmla="*/ 4121624 w 5872753"/>
              <a:gd name="connsiteY12" fmla="*/ 2274626 h 2344716"/>
              <a:gd name="connsiteX13" fmla="*/ 4794914 w 5872753"/>
              <a:gd name="connsiteY13" fmla="*/ 2260979 h 2344716"/>
              <a:gd name="connsiteX14" fmla="*/ 5404514 w 5872753"/>
              <a:gd name="connsiteY14" fmla="*/ 2101755 h 2344716"/>
              <a:gd name="connsiteX15" fmla="*/ 5836693 w 5872753"/>
              <a:gd name="connsiteY15" fmla="*/ 1960728 h 2344716"/>
              <a:gd name="connsiteX16" fmla="*/ 5818496 w 5872753"/>
              <a:gd name="connsiteY16" fmla="*/ 1560394 h 23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72753" h="2344716">
                <a:moveTo>
                  <a:pt x="0" y="0"/>
                </a:moveTo>
                <a:cubicBezTo>
                  <a:pt x="188415" y="83023"/>
                  <a:pt x="376830" y="166047"/>
                  <a:pt x="495869" y="241110"/>
                </a:cubicBezTo>
                <a:cubicBezTo>
                  <a:pt x="614908" y="316173"/>
                  <a:pt x="638412" y="360907"/>
                  <a:pt x="714233" y="450376"/>
                </a:cubicBezTo>
                <a:cubicBezTo>
                  <a:pt x="790054" y="539845"/>
                  <a:pt x="871182" y="666465"/>
                  <a:pt x="950794" y="777922"/>
                </a:cubicBezTo>
                <a:cubicBezTo>
                  <a:pt x="1030406" y="889379"/>
                  <a:pt x="1085756" y="1023582"/>
                  <a:pt x="1191905" y="1119116"/>
                </a:cubicBezTo>
                <a:cubicBezTo>
                  <a:pt x="1298054" y="1214650"/>
                  <a:pt x="1487607" y="1262418"/>
                  <a:pt x="1587690" y="1351128"/>
                </a:cubicBezTo>
                <a:cubicBezTo>
                  <a:pt x="1687773" y="1439838"/>
                  <a:pt x="1723409" y="1535373"/>
                  <a:pt x="1792406" y="1651379"/>
                </a:cubicBezTo>
                <a:cubicBezTo>
                  <a:pt x="1861403" y="1767385"/>
                  <a:pt x="1865194" y="1968310"/>
                  <a:pt x="2001672" y="2047164"/>
                </a:cubicBezTo>
                <a:cubicBezTo>
                  <a:pt x="2138150" y="2126018"/>
                  <a:pt x="2435368" y="2111612"/>
                  <a:pt x="2611272" y="2124501"/>
                </a:cubicBezTo>
                <a:cubicBezTo>
                  <a:pt x="2787177" y="2137391"/>
                  <a:pt x="2941093" y="2089623"/>
                  <a:pt x="3057099" y="2124501"/>
                </a:cubicBezTo>
                <a:cubicBezTo>
                  <a:pt x="3173105" y="2159379"/>
                  <a:pt x="3197368" y="2302680"/>
                  <a:pt x="3307308" y="2333767"/>
                </a:cubicBezTo>
                <a:cubicBezTo>
                  <a:pt x="3417248" y="2364854"/>
                  <a:pt x="3581021" y="2320877"/>
                  <a:pt x="3716740" y="2311020"/>
                </a:cubicBezTo>
                <a:cubicBezTo>
                  <a:pt x="3852459" y="2301163"/>
                  <a:pt x="3941928" y="2282966"/>
                  <a:pt x="4121624" y="2274626"/>
                </a:cubicBezTo>
                <a:cubicBezTo>
                  <a:pt x="4301320" y="2266286"/>
                  <a:pt x="4581099" y="2289791"/>
                  <a:pt x="4794914" y="2260979"/>
                </a:cubicBezTo>
                <a:cubicBezTo>
                  <a:pt x="5008729" y="2232167"/>
                  <a:pt x="5230884" y="2151797"/>
                  <a:pt x="5404514" y="2101755"/>
                </a:cubicBezTo>
                <a:cubicBezTo>
                  <a:pt x="5578144" y="2051713"/>
                  <a:pt x="5767696" y="2050955"/>
                  <a:pt x="5836693" y="1960728"/>
                </a:cubicBezTo>
                <a:cubicBezTo>
                  <a:pt x="5905690" y="1870501"/>
                  <a:pt x="5862093" y="1715447"/>
                  <a:pt x="5818496" y="1560394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7CE35A5-2ACC-48AE-95A3-F32B97BC461D}"/>
              </a:ext>
            </a:extLst>
          </p:cNvPr>
          <p:cNvSpPr/>
          <p:nvPr/>
        </p:nvSpPr>
        <p:spPr>
          <a:xfrm>
            <a:off x="140470" y="2743200"/>
            <a:ext cx="568657" cy="52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/>
              <a:t>P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57804C0E-4128-4BAC-AF40-E4FF0D9FF20B}"/>
              </a:ext>
            </a:extLst>
          </p:cNvPr>
          <p:cNvSpPr/>
          <p:nvPr/>
        </p:nvSpPr>
        <p:spPr>
          <a:xfrm>
            <a:off x="2110377" y="3136827"/>
            <a:ext cx="4776636" cy="2991017"/>
          </a:xfrm>
          <a:custGeom>
            <a:avLst/>
            <a:gdLst>
              <a:gd name="connsiteX0" fmla="*/ 532262 w 1578591"/>
              <a:gd name="connsiteY0" fmla="*/ 1469409 h 2916072"/>
              <a:gd name="connsiteX1" fmla="*/ 359391 w 1578591"/>
              <a:gd name="connsiteY1" fmla="*/ 1128215 h 2916072"/>
              <a:gd name="connsiteX2" fmla="*/ 145576 w 1578591"/>
              <a:gd name="connsiteY2" fmla="*/ 950794 h 2916072"/>
              <a:gd name="connsiteX3" fmla="*/ 9098 w 1578591"/>
              <a:gd name="connsiteY3" fmla="*/ 900753 h 2916072"/>
              <a:gd name="connsiteX4" fmla="*/ 0 w 1578591"/>
              <a:gd name="connsiteY4" fmla="*/ 332096 h 2916072"/>
              <a:gd name="connsiteX5" fmla="*/ 104633 w 1578591"/>
              <a:gd name="connsiteY5" fmla="*/ 136478 h 2916072"/>
              <a:gd name="connsiteX6" fmla="*/ 432179 w 1578591"/>
              <a:gd name="connsiteY6" fmla="*/ 0 h 2916072"/>
              <a:gd name="connsiteX7" fmla="*/ 773373 w 1578591"/>
              <a:gd name="connsiteY7" fmla="*/ 304800 h 2916072"/>
              <a:gd name="connsiteX8" fmla="*/ 1273791 w 1578591"/>
              <a:gd name="connsiteY8" fmla="*/ 923499 h 2916072"/>
              <a:gd name="connsiteX9" fmla="*/ 1237397 w 1578591"/>
              <a:gd name="connsiteY9" fmla="*/ 1319284 h 2916072"/>
              <a:gd name="connsiteX10" fmla="*/ 1319283 w 1578591"/>
              <a:gd name="connsiteY10" fmla="*/ 1733266 h 2916072"/>
              <a:gd name="connsiteX11" fmla="*/ 1346579 w 1578591"/>
              <a:gd name="connsiteY11" fmla="*/ 2315571 h 2916072"/>
              <a:gd name="connsiteX12" fmla="*/ 1346579 w 1578591"/>
              <a:gd name="connsiteY12" fmla="*/ 2442950 h 2916072"/>
              <a:gd name="connsiteX13" fmla="*/ 1578591 w 1578591"/>
              <a:gd name="connsiteY13" fmla="*/ 2829636 h 2916072"/>
              <a:gd name="connsiteX14" fmla="*/ 1437564 w 1578591"/>
              <a:gd name="connsiteY14" fmla="*/ 2916072 h 2916072"/>
              <a:gd name="connsiteX15" fmla="*/ 1005385 w 1578591"/>
              <a:gd name="connsiteY15" fmla="*/ 2670412 h 2916072"/>
              <a:gd name="connsiteX16" fmla="*/ 582304 w 1578591"/>
              <a:gd name="connsiteY16" fmla="*/ 2197290 h 2916072"/>
              <a:gd name="connsiteX17" fmla="*/ 482221 w 1578591"/>
              <a:gd name="connsiteY17" fmla="*/ 1887941 h 2916072"/>
              <a:gd name="connsiteX18" fmla="*/ 532262 w 1578591"/>
              <a:gd name="connsiteY18" fmla="*/ 1469409 h 2916072"/>
              <a:gd name="connsiteX0" fmla="*/ 659641 w 1705970"/>
              <a:gd name="connsiteY0" fmla="*/ 1469409 h 2916072"/>
              <a:gd name="connsiteX1" fmla="*/ 486770 w 1705970"/>
              <a:gd name="connsiteY1" fmla="*/ 1128215 h 2916072"/>
              <a:gd name="connsiteX2" fmla="*/ 272955 w 1705970"/>
              <a:gd name="connsiteY2" fmla="*/ 950794 h 2916072"/>
              <a:gd name="connsiteX3" fmla="*/ 136477 w 1705970"/>
              <a:gd name="connsiteY3" fmla="*/ 900753 h 2916072"/>
              <a:gd name="connsiteX4" fmla="*/ 127379 w 1705970"/>
              <a:gd name="connsiteY4" fmla="*/ 332096 h 2916072"/>
              <a:gd name="connsiteX5" fmla="*/ 0 w 1705970"/>
              <a:gd name="connsiteY5" fmla="*/ 22747 h 2916072"/>
              <a:gd name="connsiteX6" fmla="*/ 559558 w 1705970"/>
              <a:gd name="connsiteY6" fmla="*/ 0 h 2916072"/>
              <a:gd name="connsiteX7" fmla="*/ 900752 w 1705970"/>
              <a:gd name="connsiteY7" fmla="*/ 304800 h 2916072"/>
              <a:gd name="connsiteX8" fmla="*/ 1401170 w 1705970"/>
              <a:gd name="connsiteY8" fmla="*/ 923499 h 2916072"/>
              <a:gd name="connsiteX9" fmla="*/ 1364776 w 1705970"/>
              <a:gd name="connsiteY9" fmla="*/ 1319284 h 2916072"/>
              <a:gd name="connsiteX10" fmla="*/ 1446662 w 1705970"/>
              <a:gd name="connsiteY10" fmla="*/ 1733266 h 2916072"/>
              <a:gd name="connsiteX11" fmla="*/ 1473958 w 1705970"/>
              <a:gd name="connsiteY11" fmla="*/ 2315571 h 2916072"/>
              <a:gd name="connsiteX12" fmla="*/ 1473958 w 1705970"/>
              <a:gd name="connsiteY12" fmla="*/ 2442950 h 2916072"/>
              <a:gd name="connsiteX13" fmla="*/ 1705970 w 1705970"/>
              <a:gd name="connsiteY13" fmla="*/ 2829636 h 2916072"/>
              <a:gd name="connsiteX14" fmla="*/ 1564943 w 1705970"/>
              <a:gd name="connsiteY14" fmla="*/ 2916072 h 2916072"/>
              <a:gd name="connsiteX15" fmla="*/ 1132764 w 1705970"/>
              <a:gd name="connsiteY15" fmla="*/ 2670412 h 2916072"/>
              <a:gd name="connsiteX16" fmla="*/ 709683 w 1705970"/>
              <a:gd name="connsiteY16" fmla="*/ 2197290 h 2916072"/>
              <a:gd name="connsiteX17" fmla="*/ 609600 w 1705970"/>
              <a:gd name="connsiteY17" fmla="*/ 1887941 h 2916072"/>
              <a:gd name="connsiteX18" fmla="*/ 659641 w 1705970"/>
              <a:gd name="connsiteY18" fmla="*/ 1469409 h 2916072"/>
              <a:gd name="connsiteX0" fmla="*/ 709683 w 1756012"/>
              <a:gd name="connsiteY0" fmla="*/ 1469409 h 2916072"/>
              <a:gd name="connsiteX1" fmla="*/ 536812 w 1756012"/>
              <a:gd name="connsiteY1" fmla="*/ 1128215 h 2916072"/>
              <a:gd name="connsiteX2" fmla="*/ 322997 w 1756012"/>
              <a:gd name="connsiteY2" fmla="*/ 950794 h 2916072"/>
              <a:gd name="connsiteX3" fmla="*/ 186519 w 1756012"/>
              <a:gd name="connsiteY3" fmla="*/ 900753 h 2916072"/>
              <a:gd name="connsiteX4" fmla="*/ 0 w 1756012"/>
              <a:gd name="connsiteY4" fmla="*/ 204717 h 2916072"/>
              <a:gd name="connsiteX5" fmla="*/ 50042 w 1756012"/>
              <a:gd name="connsiteY5" fmla="*/ 22747 h 2916072"/>
              <a:gd name="connsiteX6" fmla="*/ 609600 w 1756012"/>
              <a:gd name="connsiteY6" fmla="*/ 0 h 2916072"/>
              <a:gd name="connsiteX7" fmla="*/ 950794 w 1756012"/>
              <a:gd name="connsiteY7" fmla="*/ 304800 h 2916072"/>
              <a:gd name="connsiteX8" fmla="*/ 1451212 w 1756012"/>
              <a:gd name="connsiteY8" fmla="*/ 923499 h 2916072"/>
              <a:gd name="connsiteX9" fmla="*/ 1414818 w 1756012"/>
              <a:gd name="connsiteY9" fmla="*/ 1319284 h 2916072"/>
              <a:gd name="connsiteX10" fmla="*/ 1496704 w 1756012"/>
              <a:gd name="connsiteY10" fmla="*/ 1733266 h 2916072"/>
              <a:gd name="connsiteX11" fmla="*/ 1524000 w 1756012"/>
              <a:gd name="connsiteY11" fmla="*/ 2315571 h 2916072"/>
              <a:gd name="connsiteX12" fmla="*/ 1524000 w 1756012"/>
              <a:gd name="connsiteY12" fmla="*/ 2442950 h 2916072"/>
              <a:gd name="connsiteX13" fmla="*/ 1756012 w 1756012"/>
              <a:gd name="connsiteY13" fmla="*/ 2829636 h 2916072"/>
              <a:gd name="connsiteX14" fmla="*/ 1614985 w 1756012"/>
              <a:gd name="connsiteY14" fmla="*/ 2916072 h 2916072"/>
              <a:gd name="connsiteX15" fmla="*/ 1182806 w 1756012"/>
              <a:gd name="connsiteY15" fmla="*/ 2670412 h 2916072"/>
              <a:gd name="connsiteX16" fmla="*/ 759725 w 1756012"/>
              <a:gd name="connsiteY16" fmla="*/ 2197290 h 2916072"/>
              <a:gd name="connsiteX17" fmla="*/ 659642 w 1756012"/>
              <a:gd name="connsiteY17" fmla="*/ 1887941 h 2916072"/>
              <a:gd name="connsiteX18" fmla="*/ 709683 w 1756012"/>
              <a:gd name="connsiteY18" fmla="*/ 1469409 h 2916072"/>
              <a:gd name="connsiteX0" fmla="*/ 878005 w 1924334"/>
              <a:gd name="connsiteY0" fmla="*/ 1528548 h 2975211"/>
              <a:gd name="connsiteX1" fmla="*/ 705134 w 1924334"/>
              <a:gd name="connsiteY1" fmla="*/ 1187354 h 2975211"/>
              <a:gd name="connsiteX2" fmla="*/ 491319 w 1924334"/>
              <a:gd name="connsiteY2" fmla="*/ 1009933 h 2975211"/>
              <a:gd name="connsiteX3" fmla="*/ 354841 w 1924334"/>
              <a:gd name="connsiteY3" fmla="*/ 959892 h 2975211"/>
              <a:gd name="connsiteX4" fmla="*/ 168322 w 1924334"/>
              <a:gd name="connsiteY4" fmla="*/ 263856 h 2975211"/>
              <a:gd name="connsiteX5" fmla="*/ 0 w 1924334"/>
              <a:gd name="connsiteY5" fmla="*/ 0 h 2975211"/>
              <a:gd name="connsiteX6" fmla="*/ 777922 w 1924334"/>
              <a:gd name="connsiteY6" fmla="*/ 59139 h 2975211"/>
              <a:gd name="connsiteX7" fmla="*/ 1119116 w 1924334"/>
              <a:gd name="connsiteY7" fmla="*/ 363939 h 2975211"/>
              <a:gd name="connsiteX8" fmla="*/ 1619534 w 1924334"/>
              <a:gd name="connsiteY8" fmla="*/ 982638 h 2975211"/>
              <a:gd name="connsiteX9" fmla="*/ 1583140 w 1924334"/>
              <a:gd name="connsiteY9" fmla="*/ 1378423 h 2975211"/>
              <a:gd name="connsiteX10" fmla="*/ 1665026 w 1924334"/>
              <a:gd name="connsiteY10" fmla="*/ 1792405 h 2975211"/>
              <a:gd name="connsiteX11" fmla="*/ 1692322 w 1924334"/>
              <a:gd name="connsiteY11" fmla="*/ 2374710 h 2975211"/>
              <a:gd name="connsiteX12" fmla="*/ 1692322 w 1924334"/>
              <a:gd name="connsiteY12" fmla="*/ 2502089 h 2975211"/>
              <a:gd name="connsiteX13" fmla="*/ 1924334 w 1924334"/>
              <a:gd name="connsiteY13" fmla="*/ 2888775 h 2975211"/>
              <a:gd name="connsiteX14" fmla="*/ 1783307 w 1924334"/>
              <a:gd name="connsiteY14" fmla="*/ 2975211 h 2975211"/>
              <a:gd name="connsiteX15" fmla="*/ 1351128 w 1924334"/>
              <a:gd name="connsiteY15" fmla="*/ 2729551 h 2975211"/>
              <a:gd name="connsiteX16" fmla="*/ 928047 w 1924334"/>
              <a:gd name="connsiteY16" fmla="*/ 2256429 h 2975211"/>
              <a:gd name="connsiteX17" fmla="*/ 827964 w 1924334"/>
              <a:gd name="connsiteY17" fmla="*/ 1947080 h 2975211"/>
              <a:gd name="connsiteX18" fmla="*/ 878005 w 1924334"/>
              <a:gd name="connsiteY18" fmla="*/ 1528548 h 2975211"/>
              <a:gd name="connsiteX0" fmla="*/ 878005 w 1924334"/>
              <a:gd name="connsiteY0" fmla="*/ 1528548 h 2975211"/>
              <a:gd name="connsiteX1" fmla="*/ 705134 w 1924334"/>
              <a:gd name="connsiteY1" fmla="*/ 1187354 h 2975211"/>
              <a:gd name="connsiteX2" fmla="*/ 491319 w 1924334"/>
              <a:gd name="connsiteY2" fmla="*/ 1009933 h 2975211"/>
              <a:gd name="connsiteX3" fmla="*/ 354841 w 1924334"/>
              <a:gd name="connsiteY3" fmla="*/ 959892 h 2975211"/>
              <a:gd name="connsiteX4" fmla="*/ 77337 w 1924334"/>
              <a:gd name="connsiteY4" fmla="*/ 209265 h 2975211"/>
              <a:gd name="connsiteX5" fmla="*/ 0 w 1924334"/>
              <a:gd name="connsiteY5" fmla="*/ 0 h 2975211"/>
              <a:gd name="connsiteX6" fmla="*/ 777922 w 1924334"/>
              <a:gd name="connsiteY6" fmla="*/ 59139 h 2975211"/>
              <a:gd name="connsiteX7" fmla="*/ 1119116 w 1924334"/>
              <a:gd name="connsiteY7" fmla="*/ 363939 h 2975211"/>
              <a:gd name="connsiteX8" fmla="*/ 1619534 w 1924334"/>
              <a:gd name="connsiteY8" fmla="*/ 982638 h 2975211"/>
              <a:gd name="connsiteX9" fmla="*/ 1583140 w 1924334"/>
              <a:gd name="connsiteY9" fmla="*/ 1378423 h 2975211"/>
              <a:gd name="connsiteX10" fmla="*/ 1665026 w 1924334"/>
              <a:gd name="connsiteY10" fmla="*/ 1792405 h 2975211"/>
              <a:gd name="connsiteX11" fmla="*/ 1692322 w 1924334"/>
              <a:gd name="connsiteY11" fmla="*/ 2374710 h 2975211"/>
              <a:gd name="connsiteX12" fmla="*/ 1692322 w 1924334"/>
              <a:gd name="connsiteY12" fmla="*/ 2502089 h 2975211"/>
              <a:gd name="connsiteX13" fmla="*/ 1924334 w 1924334"/>
              <a:gd name="connsiteY13" fmla="*/ 2888775 h 2975211"/>
              <a:gd name="connsiteX14" fmla="*/ 1783307 w 1924334"/>
              <a:gd name="connsiteY14" fmla="*/ 2975211 h 2975211"/>
              <a:gd name="connsiteX15" fmla="*/ 1351128 w 1924334"/>
              <a:gd name="connsiteY15" fmla="*/ 2729551 h 2975211"/>
              <a:gd name="connsiteX16" fmla="*/ 928047 w 1924334"/>
              <a:gd name="connsiteY16" fmla="*/ 2256429 h 2975211"/>
              <a:gd name="connsiteX17" fmla="*/ 827964 w 1924334"/>
              <a:gd name="connsiteY17" fmla="*/ 1947080 h 2975211"/>
              <a:gd name="connsiteX18" fmla="*/ 878005 w 1924334"/>
              <a:gd name="connsiteY18" fmla="*/ 1528548 h 2975211"/>
              <a:gd name="connsiteX0" fmla="*/ 878005 w 1924334"/>
              <a:gd name="connsiteY0" fmla="*/ 1542929 h 2989592"/>
              <a:gd name="connsiteX1" fmla="*/ 705134 w 1924334"/>
              <a:gd name="connsiteY1" fmla="*/ 1201735 h 2989592"/>
              <a:gd name="connsiteX2" fmla="*/ 491319 w 1924334"/>
              <a:gd name="connsiteY2" fmla="*/ 1024314 h 2989592"/>
              <a:gd name="connsiteX3" fmla="*/ 354841 w 1924334"/>
              <a:gd name="connsiteY3" fmla="*/ 974273 h 2989592"/>
              <a:gd name="connsiteX4" fmla="*/ 77337 w 1924334"/>
              <a:gd name="connsiteY4" fmla="*/ 223646 h 2989592"/>
              <a:gd name="connsiteX5" fmla="*/ 0 w 1924334"/>
              <a:gd name="connsiteY5" fmla="*/ 14381 h 2989592"/>
              <a:gd name="connsiteX6" fmla="*/ 234795 w 1924334"/>
              <a:gd name="connsiteY6" fmla="*/ 1823 h 2989592"/>
              <a:gd name="connsiteX7" fmla="*/ 777922 w 1924334"/>
              <a:gd name="connsiteY7" fmla="*/ 73520 h 2989592"/>
              <a:gd name="connsiteX8" fmla="*/ 1119116 w 1924334"/>
              <a:gd name="connsiteY8" fmla="*/ 378320 h 2989592"/>
              <a:gd name="connsiteX9" fmla="*/ 1619534 w 1924334"/>
              <a:gd name="connsiteY9" fmla="*/ 997019 h 2989592"/>
              <a:gd name="connsiteX10" fmla="*/ 1583140 w 1924334"/>
              <a:gd name="connsiteY10" fmla="*/ 1392804 h 2989592"/>
              <a:gd name="connsiteX11" fmla="*/ 1665026 w 1924334"/>
              <a:gd name="connsiteY11" fmla="*/ 1806786 h 2989592"/>
              <a:gd name="connsiteX12" fmla="*/ 1692322 w 1924334"/>
              <a:gd name="connsiteY12" fmla="*/ 2389091 h 2989592"/>
              <a:gd name="connsiteX13" fmla="*/ 1692322 w 1924334"/>
              <a:gd name="connsiteY13" fmla="*/ 2516470 h 2989592"/>
              <a:gd name="connsiteX14" fmla="*/ 1924334 w 1924334"/>
              <a:gd name="connsiteY14" fmla="*/ 2903156 h 2989592"/>
              <a:gd name="connsiteX15" fmla="*/ 1783307 w 1924334"/>
              <a:gd name="connsiteY15" fmla="*/ 2989592 h 2989592"/>
              <a:gd name="connsiteX16" fmla="*/ 1351128 w 1924334"/>
              <a:gd name="connsiteY16" fmla="*/ 2743932 h 2989592"/>
              <a:gd name="connsiteX17" fmla="*/ 928047 w 1924334"/>
              <a:gd name="connsiteY17" fmla="*/ 2270810 h 2989592"/>
              <a:gd name="connsiteX18" fmla="*/ 827964 w 1924334"/>
              <a:gd name="connsiteY18" fmla="*/ 1961461 h 2989592"/>
              <a:gd name="connsiteX19" fmla="*/ 878005 w 1924334"/>
              <a:gd name="connsiteY19" fmla="*/ 1542929 h 2989592"/>
              <a:gd name="connsiteX0" fmla="*/ 878005 w 1924334"/>
              <a:gd name="connsiteY0" fmla="*/ 1542929 h 2989592"/>
              <a:gd name="connsiteX1" fmla="*/ 705134 w 1924334"/>
              <a:gd name="connsiteY1" fmla="*/ 1201735 h 2989592"/>
              <a:gd name="connsiteX2" fmla="*/ 491319 w 1924334"/>
              <a:gd name="connsiteY2" fmla="*/ 1024314 h 2989592"/>
              <a:gd name="connsiteX3" fmla="*/ 354841 w 1924334"/>
              <a:gd name="connsiteY3" fmla="*/ 974273 h 2989592"/>
              <a:gd name="connsiteX4" fmla="*/ 77337 w 1924334"/>
              <a:gd name="connsiteY4" fmla="*/ 223646 h 2989592"/>
              <a:gd name="connsiteX5" fmla="*/ 0 w 1924334"/>
              <a:gd name="connsiteY5" fmla="*/ 14381 h 2989592"/>
              <a:gd name="connsiteX6" fmla="*/ 234795 w 1924334"/>
              <a:gd name="connsiteY6" fmla="*/ 1823 h 2989592"/>
              <a:gd name="connsiteX7" fmla="*/ 574520 w 1924334"/>
              <a:gd name="connsiteY7" fmla="*/ 236773 h 2989592"/>
              <a:gd name="connsiteX8" fmla="*/ 777922 w 1924334"/>
              <a:gd name="connsiteY8" fmla="*/ 73520 h 2989592"/>
              <a:gd name="connsiteX9" fmla="*/ 1119116 w 1924334"/>
              <a:gd name="connsiteY9" fmla="*/ 378320 h 2989592"/>
              <a:gd name="connsiteX10" fmla="*/ 1619534 w 1924334"/>
              <a:gd name="connsiteY10" fmla="*/ 997019 h 2989592"/>
              <a:gd name="connsiteX11" fmla="*/ 1583140 w 1924334"/>
              <a:gd name="connsiteY11" fmla="*/ 1392804 h 2989592"/>
              <a:gd name="connsiteX12" fmla="*/ 1665026 w 1924334"/>
              <a:gd name="connsiteY12" fmla="*/ 1806786 h 2989592"/>
              <a:gd name="connsiteX13" fmla="*/ 1692322 w 1924334"/>
              <a:gd name="connsiteY13" fmla="*/ 2389091 h 2989592"/>
              <a:gd name="connsiteX14" fmla="*/ 1692322 w 1924334"/>
              <a:gd name="connsiteY14" fmla="*/ 2516470 h 2989592"/>
              <a:gd name="connsiteX15" fmla="*/ 1924334 w 1924334"/>
              <a:gd name="connsiteY15" fmla="*/ 2903156 h 2989592"/>
              <a:gd name="connsiteX16" fmla="*/ 1783307 w 1924334"/>
              <a:gd name="connsiteY16" fmla="*/ 2989592 h 2989592"/>
              <a:gd name="connsiteX17" fmla="*/ 1351128 w 1924334"/>
              <a:gd name="connsiteY17" fmla="*/ 2743932 h 2989592"/>
              <a:gd name="connsiteX18" fmla="*/ 928047 w 1924334"/>
              <a:gd name="connsiteY18" fmla="*/ 2270810 h 2989592"/>
              <a:gd name="connsiteX19" fmla="*/ 827964 w 1924334"/>
              <a:gd name="connsiteY19" fmla="*/ 1961461 h 2989592"/>
              <a:gd name="connsiteX20" fmla="*/ 878005 w 1924334"/>
              <a:gd name="connsiteY20" fmla="*/ 1542929 h 2989592"/>
              <a:gd name="connsiteX0" fmla="*/ 878005 w 1924334"/>
              <a:gd name="connsiteY0" fmla="*/ 1542929 h 2989592"/>
              <a:gd name="connsiteX1" fmla="*/ 705134 w 1924334"/>
              <a:gd name="connsiteY1" fmla="*/ 1201735 h 2989592"/>
              <a:gd name="connsiteX2" fmla="*/ 491319 w 1924334"/>
              <a:gd name="connsiteY2" fmla="*/ 1024314 h 2989592"/>
              <a:gd name="connsiteX3" fmla="*/ 354841 w 1924334"/>
              <a:gd name="connsiteY3" fmla="*/ 974273 h 2989592"/>
              <a:gd name="connsiteX4" fmla="*/ 77337 w 1924334"/>
              <a:gd name="connsiteY4" fmla="*/ 223646 h 2989592"/>
              <a:gd name="connsiteX5" fmla="*/ 0 w 1924334"/>
              <a:gd name="connsiteY5" fmla="*/ 14381 h 2989592"/>
              <a:gd name="connsiteX6" fmla="*/ 234795 w 1924334"/>
              <a:gd name="connsiteY6" fmla="*/ 1823 h 2989592"/>
              <a:gd name="connsiteX7" fmla="*/ 558645 w 1924334"/>
              <a:gd name="connsiteY7" fmla="*/ 220898 h 2989592"/>
              <a:gd name="connsiteX8" fmla="*/ 777922 w 1924334"/>
              <a:gd name="connsiteY8" fmla="*/ 73520 h 2989592"/>
              <a:gd name="connsiteX9" fmla="*/ 1119116 w 1924334"/>
              <a:gd name="connsiteY9" fmla="*/ 378320 h 2989592"/>
              <a:gd name="connsiteX10" fmla="*/ 1619534 w 1924334"/>
              <a:gd name="connsiteY10" fmla="*/ 997019 h 2989592"/>
              <a:gd name="connsiteX11" fmla="*/ 1583140 w 1924334"/>
              <a:gd name="connsiteY11" fmla="*/ 1392804 h 2989592"/>
              <a:gd name="connsiteX12" fmla="*/ 1665026 w 1924334"/>
              <a:gd name="connsiteY12" fmla="*/ 1806786 h 2989592"/>
              <a:gd name="connsiteX13" fmla="*/ 1692322 w 1924334"/>
              <a:gd name="connsiteY13" fmla="*/ 2389091 h 2989592"/>
              <a:gd name="connsiteX14" fmla="*/ 1692322 w 1924334"/>
              <a:gd name="connsiteY14" fmla="*/ 2516470 h 2989592"/>
              <a:gd name="connsiteX15" fmla="*/ 1924334 w 1924334"/>
              <a:gd name="connsiteY15" fmla="*/ 2903156 h 2989592"/>
              <a:gd name="connsiteX16" fmla="*/ 1783307 w 1924334"/>
              <a:gd name="connsiteY16" fmla="*/ 2989592 h 2989592"/>
              <a:gd name="connsiteX17" fmla="*/ 1351128 w 1924334"/>
              <a:gd name="connsiteY17" fmla="*/ 2743932 h 2989592"/>
              <a:gd name="connsiteX18" fmla="*/ 928047 w 1924334"/>
              <a:gd name="connsiteY18" fmla="*/ 2270810 h 2989592"/>
              <a:gd name="connsiteX19" fmla="*/ 827964 w 1924334"/>
              <a:gd name="connsiteY19" fmla="*/ 1961461 h 2989592"/>
              <a:gd name="connsiteX20" fmla="*/ 878005 w 1924334"/>
              <a:gd name="connsiteY20" fmla="*/ 1542929 h 2989592"/>
              <a:gd name="connsiteX0" fmla="*/ 878005 w 1924334"/>
              <a:gd name="connsiteY0" fmla="*/ 1542929 h 2989592"/>
              <a:gd name="connsiteX1" fmla="*/ 705134 w 1924334"/>
              <a:gd name="connsiteY1" fmla="*/ 1201735 h 2989592"/>
              <a:gd name="connsiteX2" fmla="*/ 491319 w 1924334"/>
              <a:gd name="connsiteY2" fmla="*/ 1024314 h 2989592"/>
              <a:gd name="connsiteX3" fmla="*/ 354841 w 1924334"/>
              <a:gd name="connsiteY3" fmla="*/ 974273 h 2989592"/>
              <a:gd name="connsiteX4" fmla="*/ 77337 w 1924334"/>
              <a:gd name="connsiteY4" fmla="*/ 223646 h 2989592"/>
              <a:gd name="connsiteX5" fmla="*/ 0 w 1924334"/>
              <a:gd name="connsiteY5" fmla="*/ 14381 h 2989592"/>
              <a:gd name="connsiteX6" fmla="*/ 234795 w 1924334"/>
              <a:gd name="connsiteY6" fmla="*/ 1823 h 2989592"/>
              <a:gd name="connsiteX7" fmla="*/ 558645 w 1924334"/>
              <a:gd name="connsiteY7" fmla="*/ 220898 h 2989592"/>
              <a:gd name="connsiteX8" fmla="*/ 777922 w 1924334"/>
              <a:gd name="connsiteY8" fmla="*/ 73520 h 2989592"/>
              <a:gd name="connsiteX9" fmla="*/ 1119116 w 1924334"/>
              <a:gd name="connsiteY9" fmla="*/ 378320 h 2989592"/>
              <a:gd name="connsiteX10" fmla="*/ 1619534 w 1924334"/>
              <a:gd name="connsiteY10" fmla="*/ 997019 h 2989592"/>
              <a:gd name="connsiteX11" fmla="*/ 1583140 w 1924334"/>
              <a:gd name="connsiteY11" fmla="*/ 1392804 h 2989592"/>
              <a:gd name="connsiteX12" fmla="*/ 1665026 w 1924334"/>
              <a:gd name="connsiteY12" fmla="*/ 1806786 h 2989592"/>
              <a:gd name="connsiteX13" fmla="*/ 1692322 w 1924334"/>
              <a:gd name="connsiteY13" fmla="*/ 2389091 h 2989592"/>
              <a:gd name="connsiteX14" fmla="*/ 1692322 w 1924334"/>
              <a:gd name="connsiteY14" fmla="*/ 2516470 h 2989592"/>
              <a:gd name="connsiteX15" fmla="*/ 1924334 w 1924334"/>
              <a:gd name="connsiteY15" fmla="*/ 2903156 h 2989592"/>
              <a:gd name="connsiteX16" fmla="*/ 1783307 w 1924334"/>
              <a:gd name="connsiteY16" fmla="*/ 2989592 h 2989592"/>
              <a:gd name="connsiteX17" fmla="*/ 1351128 w 1924334"/>
              <a:gd name="connsiteY17" fmla="*/ 2743932 h 2989592"/>
              <a:gd name="connsiteX18" fmla="*/ 928047 w 1924334"/>
              <a:gd name="connsiteY18" fmla="*/ 2270810 h 2989592"/>
              <a:gd name="connsiteX19" fmla="*/ 827964 w 1924334"/>
              <a:gd name="connsiteY19" fmla="*/ 1961461 h 2989592"/>
              <a:gd name="connsiteX20" fmla="*/ 853920 w 1924334"/>
              <a:gd name="connsiteY20" fmla="*/ 1817923 h 2989592"/>
              <a:gd name="connsiteX21" fmla="*/ 878005 w 1924334"/>
              <a:gd name="connsiteY21" fmla="*/ 1542929 h 2989592"/>
              <a:gd name="connsiteX0" fmla="*/ 2186816 w 3233145"/>
              <a:gd name="connsiteY0" fmla="*/ 1542929 h 2989592"/>
              <a:gd name="connsiteX1" fmla="*/ 2013945 w 3233145"/>
              <a:gd name="connsiteY1" fmla="*/ 1201735 h 2989592"/>
              <a:gd name="connsiteX2" fmla="*/ 1800130 w 3233145"/>
              <a:gd name="connsiteY2" fmla="*/ 1024314 h 2989592"/>
              <a:gd name="connsiteX3" fmla="*/ 1663652 w 3233145"/>
              <a:gd name="connsiteY3" fmla="*/ 974273 h 2989592"/>
              <a:gd name="connsiteX4" fmla="*/ 1386148 w 3233145"/>
              <a:gd name="connsiteY4" fmla="*/ 223646 h 2989592"/>
              <a:gd name="connsiteX5" fmla="*/ 1308811 w 3233145"/>
              <a:gd name="connsiteY5" fmla="*/ 14381 h 2989592"/>
              <a:gd name="connsiteX6" fmla="*/ 1543606 w 3233145"/>
              <a:gd name="connsiteY6" fmla="*/ 1823 h 2989592"/>
              <a:gd name="connsiteX7" fmla="*/ 1867456 w 3233145"/>
              <a:gd name="connsiteY7" fmla="*/ 220898 h 2989592"/>
              <a:gd name="connsiteX8" fmla="*/ 2086733 w 3233145"/>
              <a:gd name="connsiteY8" fmla="*/ 73520 h 2989592"/>
              <a:gd name="connsiteX9" fmla="*/ 2427927 w 3233145"/>
              <a:gd name="connsiteY9" fmla="*/ 378320 h 2989592"/>
              <a:gd name="connsiteX10" fmla="*/ 2928345 w 3233145"/>
              <a:gd name="connsiteY10" fmla="*/ 997019 h 2989592"/>
              <a:gd name="connsiteX11" fmla="*/ 2891951 w 3233145"/>
              <a:gd name="connsiteY11" fmla="*/ 1392804 h 2989592"/>
              <a:gd name="connsiteX12" fmla="*/ 2973837 w 3233145"/>
              <a:gd name="connsiteY12" fmla="*/ 1806786 h 2989592"/>
              <a:gd name="connsiteX13" fmla="*/ 3001133 w 3233145"/>
              <a:gd name="connsiteY13" fmla="*/ 2389091 h 2989592"/>
              <a:gd name="connsiteX14" fmla="*/ 3001133 w 3233145"/>
              <a:gd name="connsiteY14" fmla="*/ 2516470 h 2989592"/>
              <a:gd name="connsiteX15" fmla="*/ 3233145 w 3233145"/>
              <a:gd name="connsiteY15" fmla="*/ 2903156 h 2989592"/>
              <a:gd name="connsiteX16" fmla="*/ 3092118 w 3233145"/>
              <a:gd name="connsiteY16" fmla="*/ 2989592 h 2989592"/>
              <a:gd name="connsiteX17" fmla="*/ 2659939 w 3233145"/>
              <a:gd name="connsiteY17" fmla="*/ 2743932 h 2989592"/>
              <a:gd name="connsiteX18" fmla="*/ 2236858 w 3233145"/>
              <a:gd name="connsiteY18" fmla="*/ 2270810 h 2989592"/>
              <a:gd name="connsiteX19" fmla="*/ 0 w 3233145"/>
              <a:gd name="connsiteY19" fmla="*/ 1831286 h 2989592"/>
              <a:gd name="connsiteX20" fmla="*/ 2162731 w 3233145"/>
              <a:gd name="connsiteY20" fmla="*/ 1817923 h 2989592"/>
              <a:gd name="connsiteX21" fmla="*/ 2186816 w 3233145"/>
              <a:gd name="connsiteY21" fmla="*/ 1542929 h 2989592"/>
              <a:gd name="connsiteX0" fmla="*/ 2286262 w 3332591"/>
              <a:gd name="connsiteY0" fmla="*/ 1542929 h 2989592"/>
              <a:gd name="connsiteX1" fmla="*/ 2113391 w 3332591"/>
              <a:gd name="connsiteY1" fmla="*/ 1201735 h 2989592"/>
              <a:gd name="connsiteX2" fmla="*/ 1899576 w 3332591"/>
              <a:gd name="connsiteY2" fmla="*/ 1024314 h 2989592"/>
              <a:gd name="connsiteX3" fmla="*/ 1763098 w 3332591"/>
              <a:gd name="connsiteY3" fmla="*/ 974273 h 2989592"/>
              <a:gd name="connsiteX4" fmla="*/ 1485594 w 3332591"/>
              <a:gd name="connsiteY4" fmla="*/ 223646 h 2989592"/>
              <a:gd name="connsiteX5" fmla="*/ 1408257 w 3332591"/>
              <a:gd name="connsiteY5" fmla="*/ 14381 h 2989592"/>
              <a:gd name="connsiteX6" fmla="*/ 1643052 w 3332591"/>
              <a:gd name="connsiteY6" fmla="*/ 1823 h 2989592"/>
              <a:gd name="connsiteX7" fmla="*/ 1966902 w 3332591"/>
              <a:gd name="connsiteY7" fmla="*/ 220898 h 2989592"/>
              <a:gd name="connsiteX8" fmla="*/ 2186179 w 3332591"/>
              <a:gd name="connsiteY8" fmla="*/ 73520 h 2989592"/>
              <a:gd name="connsiteX9" fmla="*/ 2527373 w 3332591"/>
              <a:gd name="connsiteY9" fmla="*/ 378320 h 2989592"/>
              <a:gd name="connsiteX10" fmla="*/ 3027791 w 3332591"/>
              <a:gd name="connsiteY10" fmla="*/ 997019 h 2989592"/>
              <a:gd name="connsiteX11" fmla="*/ 2991397 w 3332591"/>
              <a:gd name="connsiteY11" fmla="*/ 1392804 h 2989592"/>
              <a:gd name="connsiteX12" fmla="*/ 3073283 w 3332591"/>
              <a:gd name="connsiteY12" fmla="*/ 1806786 h 2989592"/>
              <a:gd name="connsiteX13" fmla="*/ 3100579 w 3332591"/>
              <a:gd name="connsiteY13" fmla="*/ 2389091 h 2989592"/>
              <a:gd name="connsiteX14" fmla="*/ 3100579 w 3332591"/>
              <a:gd name="connsiteY14" fmla="*/ 2516470 h 2989592"/>
              <a:gd name="connsiteX15" fmla="*/ 3332591 w 3332591"/>
              <a:gd name="connsiteY15" fmla="*/ 2903156 h 2989592"/>
              <a:gd name="connsiteX16" fmla="*/ 3191564 w 3332591"/>
              <a:gd name="connsiteY16" fmla="*/ 2989592 h 2989592"/>
              <a:gd name="connsiteX17" fmla="*/ 2759385 w 3332591"/>
              <a:gd name="connsiteY17" fmla="*/ 2743932 h 2989592"/>
              <a:gd name="connsiteX18" fmla="*/ 2336304 w 3332591"/>
              <a:gd name="connsiteY18" fmla="*/ 2270810 h 2989592"/>
              <a:gd name="connsiteX19" fmla="*/ 99446 w 3332591"/>
              <a:gd name="connsiteY19" fmla="*/ 1831286 h 2989592"/>
              <a:gd name="connsiteX20" fmla="*/ 579428 w 3332591"/>
              <a:gd name="connsiteY20" fmla="*/ 1824273 h 2989592"/>
              <a:gd name="connsiteX21" fmla="*/ 2262177 w 3332591"/>
              <a:gd name="connsiteY21" fmla="*/ 1817923 h 2989592"/>
              <a:gd name="connsiteX22" fmla="*/ 2286262 w 3332591"/>
              <a:gd name="connsiteY22" fmla="*/ 1542929 h 2989592"/>
              <a:gd name="connsiteX0" fmla="*/ 2286262 w 3332591"/>
              <a:gd name="connsiteY0" fmla="*/ 1542929 h 2989592"/>
              <a:gd name="connsiteX1" fmla="*/ 2113391 w 3332591"/>
              <a:gd name="connsiteY1" fmla="*/ 1201735 h 2989592"/>
              <a:gd name="connsiteX2" fmla="*/ 1899576 w 3332591"/>
              <a:gd name="connsiteY2" fmla="*/ 1024314 h 2989592"/>
              <a:gd name="connsiteX3" fmla="*/ 1763098 w 3332591"/>
              <a:gd name="connsiteY3" fmla="*/ 974273 h 2989592"/>
              <a:gd name="connsiteX4" fmla="*/ 1485594 w 3332591"/>
              <a:gd name="connsiteY4" fmla="*/ 223646 h 2989592"/>
              <a:gd name="connsiteX5" fmla="*/ 1408257 w 3332591"/>
              <a:gd name="connsiteY5" fmla="*/ 14381 h 2989592"/>
              <a:gd name="connsiteX6" fmla="*/ 1643052 w 3332591"/>
              <a:gd name="connsiteY6" fmla="*/ 1823 h 2989592"/>
              <a:gd name="connsiteX7" fmla="*/ 1966902 w 3332591"/>
              <a:gd name="connsiteY7" fmla="*/ 220898 h 2989592"/>
              <a:gd name="connsiteX8" fmla="*/ 2186179 w 3332591"/>
              <a:gd name="connsiteY8" fmla="*/ 73520 h 2989592"/>
              <a:gd name="connsiteX9" fmla="*/ 2527373 w 3332591"/>
              <a:gd name="connsiteY9" fmla="*/ 378320 h 2989592"/>
              <a:gd name="connsiteX10" fmla="*/ 3027791 w 3332591"/>
              <a:gd name="connsiteY10" fmla="*/ 997019 h 2989592"/>
              <a:gd name="connsiteX11" fmla="*/ 2991397 w 3332591"/>
              <a:gd name="connsiteY11" fmla="*/ 1392804 h 2989592"/>
              <a:gd name="connsiteX12" fmla="*/ 3073283 w 3332591"/>
              <a:gd name="connsiteY12" fmla="*/ 1806786 h 2989592"/>
              <a:gd name="connsiteX13" fmla="*/ 3100579 w 3332591"/>
              <a:gd name="connsiteY13" fmla="*/ 2389091 h 2989592"/>
              <a:gd name="connsiteX14" fmla="*/ 3100579 w 3332591"/>
              <a:gd name="connsiteY14" fmla="*/ 2516470 h 2989592"/>
              <a:gd name="connsiteX15" fmla="*/ 3332591 w 3332591"/>
              <a:gd name="connsiteY15" fmla="*/ 2903156 h 2989592"/>
              <a:gd name="connsiteX16" fmla="*/ 3191564 w 3332591"/>
              <a:gd name="connsiteY16" fmla="*/ 2989592 h 2989592"/>
              <a:gd name="connsiteX17" fmla="*/ 2759385 w 3332591"/>
              <a:gd name="connsiteY17" fmla="*/ 2743932 h 2989592"/>
              <a:gd name="connsiteX18" fmla="*/ 2336304 w 3332591"/>
              <a:gd name="connsiteY18" fmla="*/ 2270810 h 2989592"/>
              <a:gd name="connsiteX19" fmla="*/ 99446 w 3332591"/>
              <a:gd name="connsiteY19" fmla="*/ 1831286 h 2989592"/>
              <a:gd name="connsiteX20" fmla="*/ 579428 w 3332591"/>
              <a:gd name="connsiteY20" fmla="*/ 1824273 h 2989592"/>
              <a:gd name="connsiteX21" fmla="*/ 2262177 w 3332591"/>
              <a:gd name="connsiteY21" fmla="*/ 1817923 h 2989592"/>
              <a:gd name="connsiteX22" fmla="*/ 2286262 w 3332591"/>
              <a:gd name="connsiteY22" fmla="*/ 1542929 h 2989592"/>
              <a:gd name="connsiteX0" fmla="*/ 3350271 w 4396600"/>
              <a:gd name="connsiteY0" fmla="*/ 1542929 h 2989592"/>
              <a:gd name="connsiteX1" fmla="*/ 3177400 w 4396600"/>
              <a:gd name="connsiteY1" fmla="*/ 1201735 h 2989592"/>
              <a:gd name="connsiteX2" fmla="*/ 2963585 w 4396600"/>
              <a:gd name="connsiteY2" fmla="*/ 1024314 h 2989592"/>
              <a:gd name="connsiteX3" fmla="*/ 2827107 w 4396600"/>
              <a:gd name="connsiteY3" fmla="*/ 974273 h 2989592"/>
              <a:gd name="connsiteX4" fmla="*/ 2549603 w 4396600"/>
              <a:gd name="connsiteY4" fmla="*/ 223646 h 2989592"/>
              <a:gd name="connsiteX5" fmla="*/ 2472266 w 4396600"/>
              <a:gd name="connsiteY5" fmla="*/ 14381 h 2989592"/>
              <a:gd name="connsiteX6" fmla="*/ 2707061 w 4396600"/>
              <a:gd name="connsiteY6" fmla="*/ 1823 h 2989592"/>
              <a:gd name="connsiteX7" fmla="*/ 3030911 w 4396600"/>
              <a:gd name="connsiteY7" fmla="*/ 220898 h 2989592"/>
              <a:gd name="connsiteX8" fmla="*/ 3250188 w 4396600"/>
              <a:gd name="connsiteY8" fmla="*/ 73520 h 2989592"/>
              <a:gd name="connsiteX9" fmla="*/ 3591382 w 4396600"/>
              <a:gd name="connsiteY9" fmla="*/ 378320 h 2989592"/>
              <a:gd name="connsiteX10" fmla="*/ 4091800 w 4396600"/>
              <a:gd name="connsiteY10" fmla="*/ 997019 h 2989592"/>
              <a:gd name="connsiteX11" fmla="*/ 4055406 w 4396600"/>
              <a:gd name="connsiteY11" fmla="*/ 1392804 h 2989592"/>
              <a:gd name="connsiteX12" fmla="*/ 4137292 w 4396600"/>
              <a:gd name="connsiteY12" fmla="*/ 1806786 h 2989592"/>
              <a:gd name="connsiteX13" fmla="*/ 4164588 w 4396600"/>
              <a:gd name="connsiteY13" fmla="*/ 2389091 h 2989592"/>
              <a:gd name="connsiteX14" fmla="*/ 4164588 w 4396600"/>
              <a:gd name="connsiteY14" fmla="*/ 2516470 h 2989592"/>
              <a:gd name="connsiteX15" fmla="*/ 4396600 w 4396600"/>
              <a:gd name="connsiteY15" fmla="*/ 2903156 h 2989592"/>
              <a:gd name="connsiteX16" fmla="*/ 4255573 w 4396600"/>
              <a:gd name="connsiteY16" fmla="*/ 2989592 h 2989592"/>
              <a:gd name="connsiteX17" fmla="*/ 3823394 w 4396600"/>
              <a:gd name="connsiteY17" fmla="*/ 2743932 h 2989592"/>
              <a:gd name="connsiteX18" fmla="*/ 3400313 w 4396600"/>
              <a:gd name="connsiteY18" fmla="*/ 2270810 h 2989592"/>
              <a:gd name="connsiteX19" fmla="*/ 1163455 w 4396600"/>
              <a:gd name="connsiteY19" fmla="*/ 1831286 h 2989592"/>
              <a:gd name="connsiteX20" fmla="*/ 68637 w 4396600"/>
              <a:gd name="connsiteY20" fmla="*/ 1627423 h 2989592"/>
              <a:gd name="connsiteX21" fmla="*/ 3326186 w 4396600"/>
              <a:gd name="connsiteY21" fmla="*/ 1817923 h 2989592"/>
              <a:gd name="connsiteX22" fmla="*/ 3350271 w 4396600"/>
              <a:gd name="connsiteY22" fmla="*/ 1542929 h 2989592"/>
              <a:gd name="connsiteX0" fmla="*/ 3308610 w 4354939"/>
              <a:gd name="connsiteY0" fmla="*/ 1542929 h 2989592"/>
              <a:gd name="connsiteX1" fmla="*/ 3135739 w 4354939"/>
              <a:gd name="connsiteY1" fmla="*/ 1201735 h 2989592"/>
              <a:gd name="connsiteX2" fmla="*/ 2921924 w 4354939"/>
              <a:gd name="connsiteY2" fmla="*/ 1024314 h 2989592"/>
              <a:gd name="connsiteX3" fmla="*/ 2785446 w 4354939"/>
              <a:gd name="connsiteY3" fmla="*/ 974273 h 2989592"/>
              <a:gd name="connsiteX4" fmla="*/ 2507942 w 4354939"/>
              <a:gd name="connsiteY4" fmla="*/ 223646 h 2989592"/>
              <a:gd name="connsiteX5" fmla="*/ 2430605 w 4354939"/>
              <a:gd name="connsiteY5" fmla="*/ 14381 h 2989592"/>
              <a:gd name="connsiteX6" fmla="*/ 2665400 w 4354939"/>
              <a:gd name="connsiteY6" fmla="*/ 1823 h 2989592"/>
              <a:gd name="connsiteX7" fmla="*/ 2989250 w 4354939"/>
              <a:gd name="connsiteY7" fmla="*/ 220898 h 2989592"/>
              <a:gd name="connsiteX8" fmla="*/ 3208527 w 4354939"/>
              <a:gd name="connsiteY8" fmla="*/ 73520 h 2989592"/>
              <a:gd name="connsiteX9" fmla="*/ 3549721 w 4354939"/>
              <a:gd name="connsiteY9" fmla="*/ 378320 h 2989592"/>
              <a:gd name="connsiteX10" fmla="*/ 4050139 w 4354939"/>
              <a:gd name="connsiteY10" fmla="*/ 997019 h 2989592"/>
              <a:gd name="connsiteX11" fmla="*/ 4013745 w 4354939"/>
              <a:gd name="connsiteY11" fmla="*/ 1392804 h 2989592"/>
              <a:gd name="connsiteX12" fmla="*/ 4095631 w 4354939"/>
              <a:gd name="connsiteY12" fmla="*/ 1806786 h 2989592"/>
              <a:gd name="connsiteX13" fmla="*/ 4122927 w 4354939"/>
              <a:gd name="connsiteY13" fmla="*/ 2389091 h 2989592"/>
              <a:gd name="connsiteX14" fmla="*/ 4122927 w 4354939"/>
              <a:gd name="connsiteY14" fmla="*/ 2516470 h 2989592"/>
              <a:gd name="connsiteX15" fmla="*/ 4354939 w 4354939"/>
              <a:gd name="connsiteY15" fmla="*/ 2903156 h 2989592"/>
              <a:gd name="connsiteX16" fmla="*/ 4213912 w 4354939"/>
              <a:gd name="connsiteY16" fmla="*/ 2989592 h 2989592"/>
              <a:gd name="connsiteX17" fmla="*/ 3781733 w 4354939"/>
              <a:gd name="connsiteY17" fmla="*/ 2743932 h 2989592"/>
              <a:gd name="connsiteX18" fmla="*/ 3358652 w 4354939"/>
              <a:gd name="connsiteY18" fmla="*/ 2270810 h 2989592"/>
              <a:gd name="connsiteX19" fmla="*/ 3325244 w 4354939"/>
              <a:gd name="connsiteY19" fmla="*/ 2072586 h 2989592"/>
              <a:gd name="connsiteX20" fmla="*/ 26976 w 4354939"/>
              <a:gd name="connsiteY20" fmla="*/ 1627423 h 2989592"/>
              <a:gd name="connsiteX21" fmla="*/ 3284525 w 4354939"/>
              <a:gd name="connsiteY21" fmla="*/ 1817923 h 2989592"/>
              <a:gd name="connsiteX22" fmla="*/ 3308610 w 4354939"/>
              <a:gd name="connsiteY22" fmla="*/ 1542929 h 2989592"/>
              <a:gd name="connsiteX0" fmla="*/ 3291930 w 4338259"/>
              <a:gd name="connsiteY0" fmla="*/ 1542929 h 2989592"/>
              <a:gd name="connsiteX1" fmla="*/ 3119059 w 4338259"/>
              <a:gd name="connsiteY1" fmla="*/ 1201735 h 2989592"/>
              <a:gd name="connsiteX2" fmla="*/ 2905244 w 4338259"/>
              <a:gd name="connsiteY2" fmla="*/ 1024314 h 2989592"/>
              <a:gd name="connsiteX3" fmla="*/ 2768766 w 4338259"/>
              <a:gd name="connsiteY3" fmla="*/ 974273 h 2989592"/>
              <a:gd name="connsiteX4" fmla="*/ 2491262 w 4338259"/>
              <a:gd name="connsiteY4" fmla="*/ 223646 h 2989592"/>
              <a:gd name="connsiteX5" fmla="*/ 2413925 w 4338259"/>
              <a:gd name="connsiteY5" fmla="*/ 14381 h 2989592"/>
              <a:gd name="connsiteX6" fmla="*/ 2648720 w 4338259"/>
              <a:gd name="connsiteY6" fmla="*/ 1823 h 2989592"/>
              <a:gd name="connsiteX7" fmla="*/ 2972570 w 4338259"/>
              <a:gd name="connsiteY7" fmla="*/ 220898 h 2989592"/>
              <a:gd name="connsiteX8" fmla="*/ 3191847 w 4338259"/>
              <a:gd name="connsiteY8" fmla="*/ 73520 h 2989592"/>
              <a:gd name="connsiteX9" fmla="*/ 3533041 w 4338259"/>
              <a:gd name="connsiteY9" fmla="*/ 378320 h 2989592"/>
              <a:gd name="connsiteX10" fmla="*/ 4033459 w 4338259"/>
              <a:gd name="connsiteY10" fmla="*/ 997019 h 2989592"/>
              <a:gd name="connsiteX11" fmla="*/ 3997065 w 4338259"/>
              <a:gd name="connsiteY11" fmla="*/ 1392804 h 2989592"/>
              <a:gd name="connsiteX12" fmla="*/ 4078951 w 4338259"/>
              <a:gd name="connsiteY12" fmla="*/ 1806786 h 2989592"/>
              <a:gd name="connsiteX13" fmla="*/ 4106247 w 4338259"/>
              <a:gd name="connsiteY13" fmla="*/ 2389091 h 2989592"/>
              <a:gd name="connsiteX14" fmla="*/ 4106247 w 4338259"/>
              <a:gd name="connsiteY14" fmla="*/ 2516470 h 2989592"/>
              <a:gd name="connsiteX15" fmla="*/ 4338259 w 4338259"/>
              <a:gd name="connsiteY15" fmla="*/ 2903156 h 2989592"/>
              <a:gd name="connsiteX16" fmla="*/ 4197232 w 4338259"/>
              <a:gd name="connsiteY16" fmla="*/ 2989592 h 2989592"/>
              <a:gd name="connsiteX17" fmla="*/ 3765053 w 4338259"/>
              <a:gd name="connsiteY17" fmla="*/ 2743932 h 2989592"/>
              <a:gd name="connsiteX18" fmla="*/ 3341972 w 4338259"/>
              <a:gd name="connsiteY18" fmla="*/ 2270810 h 2989592"/>
              <a:gd name="connsiteX19" fmla="*/ 3308564 w 4338259"/>
              <a:gd name="connsiteY19" fmla="*/ 2072586 h 2989592"/>
              <a:gd name="connsiteX20" fmla="*/ 2274071 w 4338259"/>
              <a:gd name="connsiteY20" fmla="*/ 1919523 h 2989592"/>
              <a:gd name="connsiteX21" fmla="*/ 10296 w 4338259"/>
              <a:gd name="connsiteY21" fmla="*/ 1627423 h 2989592"/>
              <a:gd name="connsiteX22" fmla="*/ 3267845 w 4338259"/>
              <a:gd name="connsiteY22" fmla="*/ 1817923 h 2989592"/>
              <a:gd name="connsiteX23" fmla="*/ 3291930 w 4338259"/>
              <a:gd name="connsiteY23" fmla="*/ 1542929 h 2989592"/>
              <a:gd name="connsiteX0" fmla="*/ 3292318 w 4338647"/>
              <a:gd name="connsiteY0" fmla="*/ 1542929 h 2989592"/>
              <a:gd name="connsiteX1" fmla="*/ 3119447 w 4338647"/>
              <a:gd name="connsiteY1" fmla="*/ 1201735 h 2989592"/>
              <a:gd name="connsiteX2" fmla="*/ 2905632 w 4338647"/>
              <a:gd name="connsiteY2" fmla="*/ 1024314 h 2989592"/>
              <a:gd name="connsiteX3" fmla="*/ 2769154 w 4338647"/>
              <a:gd name="connsiteY3" fmla="*/ 974273 h 2989592"/>
              <a:gd name="connsiteX4" fmla="*/ 2491650 w 4338647"/>
              <a:gd name="connsiteY4" fmla="*/ 223646 h 2989592"/>
              <a:gd name="connsiteX5" fmla="*/ 2414313 w 4338647"/>
              <a:gd name="connsiteY5" fmla="*/ 14381 h 2989592"/>
              <a:gd name="connsiteX6" fmla="*/ 2649108 w 4338647"/>
              <a:gd name="connsiteY6" fmla="*/ 1823 h 2989592"/>
              <a:gd name="connsiteX7" fmla="*/ 2972958 w 4338647"/>
              <a:gd name="connsiteY7" fmla="*/ 220898 h 2989592"/>
              <a:gd name="connsiteX8" fmla="*/ 3192235 w 4338647"/>
              <a:gd name="connsiteY8" fmla="*/ 73520 h 2989592"/>
              <a:gd name="connsiteX9" fmla="*/ 3533429 w 4338647"/>
              <a:gd name="connsiteY9" fmla="*/ 378320 h 2989592"/>
              <a:gd name="connsiteX10" fmla="*/ 4033847 w 4338647"/>
              <a:gd name="connsiteY10" fmla="*/ 997019 h 2989592"/>
              <a:gd name="connsiteX11" fmla="*/ 3997453 w 4338647"/>
              <a:gd name="connsiteY11" fmla="*/ 1392804 h 2989592"/>
              <a:gd name="connsiteX12" fmla="*/ 4079339 w 4338647"/>
              <a:gd name="connsiteY12" fmla="*/ 1806786 h 2989592"/>
              <a:gd name="connsiteX13" fmla="*/ 4106635 w 4338647"/>
              <a:gd name="connsiteY13" fmla="*/ 2389091 h 2989592"/>
              <a:gd name="connsiteX14" fmla="*/ 4106635 w 4338647"/>
              <a:gd name="connsiteY14" fmla="*/ 2516470 h 2989592"/>
              <a:gd name="connsiteX15" fmla="*/ 4338647 w 4338647"/>
              <a:gd name="connsiteY15" fmla="*/ 2903156 h 2989592"/>
              <a:gd name="connsiteX16" fmla="*/ 4197620 w 4338647"/>
              <a:gd name="connsiteY16" fmla="*/ 2989592 h 2989592"/>
              <a:gd name="connsiteX17" fmla="*/ 3765441 w 4338647"/>
              <a:gd name="connsiteY17" fmla="*/ 2743932 h 2989592"/>
              <a:gd name="connsiteX18" fmla="*/ 3342360 w 4338647"/>
              <a:gd name="connsiteY18" fmla="*/ 2270810 h 2989592"/>
              <a:gd name="connsiteX19" fmla="*/ 3308952 w 4338647"/>
              <a:gd name="connsiteY19" fmla="*/ 2072586 h 2989592"/>
              <a:gd name="connsiteX20" fmla="*/ 2201434 w 4338647"/>
              <a:gd name="connsiteY20" fmla="*/ 2071923 h 2989592"/>
              <a:gd name="connsiteX21" fmla="*/ 10684 w 4338647"/>
              <a:gd name="connsiteY21" fmla="*/ 1627423 h 2989592"/>
              <a:gd name="connsiteX22" fmla="*/ 3268233 w 4338647"/>
              <a:gd name="connsiteY22" fmla="*/ 1817923 h 2989592"/>
              <a:gd name="connsiteX23" fmla="*/ 3292318 w 4338647"/>
              <a:gd name="connsiteY23" fmla="*/ 1542929 h 2989592"/>
              <a:gd name="connsiteX0" fmla="*/ 3332604 w 4378933"/>
              <a:gd name="connsiteY0" fmla="*/ 1542929 h 2989592"/>
              <a:gd name="connsiteX1" fmla="*/ 3159733 w 4378933"/>
              <a:gd name="connsiteY1" fmla="*/ 1201735 h 2989592"/>
              <a:gd name="connsiteX2" fmla="*/ 2945918 w 4378933"/>
              <a:gd name="connsiteY2" fmla="*/ 1024314 h 2989592"/>
              <a:gd name="connsiteX3" fmla="*/ 2809440 w 4378933"/>
              <a:gd name="connsiteY3" fmla="*/ 974273 h 2989592"/>
              <a:gd name="connsiteX4" fmla="*/ 2531936 w 4378933"/>
              <a:gd name="connsiteY4" fmla="*/ 223646 h 2989592"/>
              <a:gd name="connsiteX5" fmla="*/ 2454599 w 4378933"/>
              <a:gd name="connsiteY5" fmla="*/ 14381 h 2989592"/>
              <a:gd name="connsiteX6" fmla="*/ 2689394 w 4378933"/>
              <a:gd name="connsiteY6" fmla="*/ 1823 h 2989592"/>
              <a:gd name="connsiteX7" fmla="*/ 3013244 w 4378933"/>
              <a:gd name="connsiteY7" fmla="*/ 220898 h 2989592"/>
              <a:gd name="connsiteX8" fmla="*/ 3232521 w 4378933"/>
              <a:gd name="connsiteY8" fmla="*/ 73520 h 2989592"/>
              <a:gd name="connsiteX9" fmla="*/ 3573715 w 4378933"/>
              <a:gd name="connsiteY9" fmla="*/ 378320 h 2989592"/>
              <a:gd name="connsiteX10" fmla="*/ 4074133 w 4378933"/>
              <a:gd name="connsiteY10" fmla="*/ 997019 h 2989592"/>
              <a:gd name="connsiteX11" fmla="*/ 4037739 w 4378933"/>
              <a:gd name="connsiteY11" fmla="*/ 1392804 h 2989592"/>
              <a:gd name="connsiteX12" fmla="*/ 4119625 w 4378933"/>
              <a:gd name="connsiteY12" fmla="*/ 1806786 h 2989592"/>
              <a:gd name="connsiteX13" fmla="*/ 4146921 w 4378933"/>
              <a:gd name="connsiteY13" fmla="*/ 2389091 h 2989592"/>
              <a:gd name="connsiteX14" fmla="*/ 4146921 w 4378933"/>
              <a:gd name="connsiteY14" fmla="*/ 2516470 h 2989592"/>
              <a:gd name="connsiteX15" fmla="*/ 4378933 w 4378933"/>
              <a:gd name="connsiteY15" fmla="*/ 2903156 h 2989592"/>
              <a:gd name="connsiteX16" fmla="*/ 4237906 w 4378933"/>
              <a:gd name="connsiteY16" fmla="*/ 2989592 h 2989592"/>
              <a:gd name="connsiteX17" fmla="*/ 3805727 w 4378933"/>
              <a:gd name="connsiteY17" fmla="*/ 2743932 h 2989592"/>
              <a:gd name="connsiteX18" fmla="*/ 3382646 w 4378933"/>
              <a:gd name="connsiteY18" fmla="*/ 2270810 h 2989592"/>
              <a:gd name="connsiteX19" fmla="*/ 3349238 w 4378933"/>
              <a:gd name="connsiteY19" fmla="*/ 2072586 h 2989592"/>
              <a:gd name="connsiteX20" fmla="*/ 2241720 w 4378933"/>
              <a:gd name="connsiteY20" fmla="*/ 2071923 h 2989592"/>
              <a:gd name="connsiteX21" fmla="*/ 1349545 w 4378933"/>
              <a:gd name="connsiteY21" fmla="*/ 2090973 h 2989592"/>
              <a:gd name="connsiteX22" fmla="*/ 50970 w 4378933"/>
              <a:gd name="connsiteY22" fmla="*/ 1627423 h 2989592"/>
              <a:gd name="connsiteX23" fmla="*/ 3308519 w 4378933"/>
              <a:gd name="connsiteY23" fmla="*/ 1817923 h 2989592"/>
              <a:gd name="connsiteX24" fmla="*/ 3332604 w 4378933"/>
              <a:gd name="connsiteY24" fmla="*/ 1542929 h 2989592"/>
              <a:gd name="connsiteX0" fmla="*/ 3395274 w 4441603"/>
              <a:gd name="connsiteY0" fmla="*/ 1542929 h 3161449"/>
              <a:gd name="connsiteX1" fmla="*/ 3222403 w 4441603"/>
              <a:gd name="connsiteY1" fmla="*/ 1201735 h 3161449"/>
              <a:gd name="connsiteX2" fmla="*/ 3008588 w 4441603"/>
              <a:gd name="connsiteY2" fmla="*/ 1024314 h 3161449"/>
              <a:gd name="connsiteX3" fmla="*/ 2872110 w 4441603"/>
              <a:gd name="connsiteY3" fmla="*/ 974273 h 3161449"/>
              <a:gd name="connsiteX4" fmla="*/ 2594606 w 4441603"/>
              <a:gd name="connsiteY4" fmla="*/ 223646 h 3161449"/>
              <a:gd name="connsiteX5" fmla="*/ 2517269 w 4441603"/>
              <a:gd name="connsiteY5" fmla="*/ 14381 h 3161449"/>
              <a:gd name="connsiteX6" fmla="*/ 2752064 w 4441603"/>
              <a:gd name="connsiteY6" fmla="*/ 1823 h 3161449"/>
              <a:gd name="connsiteX7" fmla="*/ 3075914 w 4441603"/>
              <a:gd name="connsiteY7" fmla="*/ 220898 h 3161449"/>
              <a:gd name="connsiteX8" fmla="*/ 3295191 w 4441603"/>
              <a:gd name="connsiteY8" fmla="*/ 73520 h 3161449"/>
              <a:gd name="connsiteX9" fmla="*/ 3636385 w 4441603"/>
              <a:gd name="connsiteY9" fmla="*/ 378320 h 3161449"/>
              <a:gd name="connsiteX10" fmla="*/ 4136803 w 4441603"/>
              <a:gd name="connsiteY10" fmla="*/ 997019 h 3161449"/>
              <a:gd name="connsiteX11" fmla="*/ 4100409 w 4441603"/>
              <a:gd name="connsiteY11" fmla="*/ 1392804 h 3161449"/>
              <a:gd name="connsiteX12" fmla="*/ 4182295 w 4441603"/>
              <a:gd name="connsiteY12" fmla="*/ 1806786 h 3161449"/>
              <a:gd name="connsiteX13" fmla="*/ 4209591 w 4441603"/>
              <a:gd name="connsiteY13" fmla="*/ 2389091 h 3161449"/>
              <a:gd name="connsiteX14" fmla="*/ 4209591 w 4441603"/>
              <a:gd name="connsiteY14" fmla="*/ 2516470 h 3161449"/>
              <a:gd name="connsiteX15" fmla="*/ 4441603 w 4441603"/>
              <a:gd name="connsiteY15" fmla="*/ 2903156 h 3161449"/>
              <a:gd name="connsiteX16" fmla="*/ 4300576 w 4441603"/>
              <a:gd name="connsiteY16" fmla="*/ 2989592 h 3161449"/>
              <a:gd name="connsiteX17" fmla="*/ 3868397 w 4441603"/>
              <a:gd name="connsiteY17" fmla="*/ 2743932 h 3161449"/>
              <a:gd name="connsiteX18" fmla="*/ 3445316 w 4441603"/>
              <a:gd name="connsiteY18" fmla="*/ 2270810 h 3161449"/>
              <a:gd name="connsiteX19" fmla="*/ 3411908 w 4441603"/>
              <a:gd name="connsiteY19" fmla="*/ 2072586 h 3161449"/>
              <a:gd name="connsiteX20" fmla="*/ 2304390 w 4441603"/>
              <a:gd name="connsiteY20" fmla="*/ 2071923 h 3161449"/>
              <a:gd name="connsiteX21" fmla="*/ 1412215 w 4441603"/>
              <a:gd name="connsiteY21" fmla="*/ 2090973 h 3161449"/>
              <a:gd name="connsiteX22" fmla="*/ 786740 w 4441603"/>
              <a:gd name="connsiteY22" fmla="*/ 3157773 h 3161449"/>
              <a:gd name="connsiteX23" fmla="*/ 113640 w 4441603"/>
              <a:gd name="connsiteY23" fmla="*/ 1627423 h 3161449"/>
              <a:gd name="connsiteX24" fmla="*/ 3371189 w 4441603"/>
              <a:gd name="connsiteY24" fmla="*/ 1817923 h 3161449"/>
              <a:gd name="connsiteX25" fmla="*/ 3395274 w 4441603"/>
              <a:gd name="connsiteY25" fmla="*/ 1542929 h 3161449"/>
              <a:gd name="connsiteX0" fmla="*/ 3395274 w 4441603"/>
              <a:gd name="connsiteY0" fmla="*/ 1542929 h 3161865"/>
              <a:gd name="connsiteX1" fmla="*/ 3222403 w 4441603"/>
              <a:gd name="connsiteY1" fmla="*/ 1201735 h 3161865"/>
              <a:gd name="connsiteX2" fmla="*/ 3008588 w 4441603"/>
              <a:gd name="connsiteY2" fmla="*/ 1024314 h 3161865"/>
              <a:gd name="connsiteX3" fmla="*/ 2872110 w 4441603"/>
              <a:gd name="connsiteY3" fmla="*/ 974273 h 3161865"/>
              <a:gd name="connsiteX4" fmla="*/ 2594606 w 4441603"/>
              <a:gd name="connsiteY4" fmla="*/ 223646 h 3161865"/>
              <a:gd name="connsiteX5" fmla="*/ 2517269 w 4441603"/>
              <a:gd name="connsiteY5" fmla="*/ 14381 h 3161865"/>
              <a:gd name="connsiteX6" fmla="*/ 2752064 w 4441603"/>
              <a:gd name="connsiteY6" fmla="*/ 1823 h 3161865"/>
              <a:gd name="connsiteX7" fmla="*/ 3075914 w 4441603"/>
              <a:gd name="connsiteY7" fmla="*/ 220898 h 3161865"/>
              <a:gd name="connsiteX8" fmla="*/ 3295191 w 4441603"/>
              <a:gd name="connsiteY8" fmla="*/ 73520 h 3161865"/>
              <a:gd name="connsiteX9" fmla="*/ 3636385 w 4441603"/>
              <a:gd name="connsiteY9" fmla="*/ 378320 h 3161865"/>
              <a:gd name="connsiteX10" fmla="*/ 4136803 w 4441603"/>
              <a:gd name="connsiteY10" fmla="*/ 997019 h 3161865"/>
              <a:gd name="connsiteX11" fmla="*/ 4100409 w 4441603"/>
              <a:gd name="connsiteY11" fmla="*/ 1392804 h 3161865"/>
              <a:gd name="connsiteX12" fmla="*/ 4182295 w 4441603"/>
              <a:gd name="connsiteY12" fmla="*/ 1806786 h 3161865"/>
              <a:gd name="connsiteX13" fmla="*/ 4209591 w 4441603"/>
              <a:gd name="connsiteY13" fmla="*/ 2389091 h 3161865"/>
              <a:gd name="connsiteX14" fmla="*/ 4209591 w 4441603"/>
              <a:gd name="connsiteY14" fmla="*/ 2516470 h 3161865"/>
              <a:gd name="connsiteX15" fmla="*/ 4441603 w 4441603"/>
              <a:gd name="connsiteY15" fmla="*/ 2903156 h 3161865"/>
              <a:gd name="connsiteX16" fmla="*/ 4300576 w 4441603"/>
              <a:gd name="connsiteY16" fmla="*/ 2989592 h 3161865"/>
              <a:gd name="connsiteX17" fmla="*/ 3868397 w 4441603"/>
              <a:gd name="connsiteY17" fmla="*/ 2743932 h 3161865"/>
              <a:gd name="connsiteX18" fmla="*/ 3445316 w 4441603"/>
              <a:gd name="connsiteY18" fmla="*/ 2270810 h 3161865"/>
              <a:gd name="connsiteX19" fmla="*/ 3411908 w 4441603"/>
              <a:gd name="connsiteY19" fmla="*/ 2072586 h 3161865"/>
              <a:gd name="connsiteX20" fmla="*/ 2304390 w 4441603"/>
              <a:gd name="connsiteY20" fmla="*/ 2071923 h 3161865"/>
              <a:gd name="connsiteX21" fmla="*/ 1482065 w 4441603"/>
              <a:gd name="connsiteY21" fmla="*/ 2214798 h 3161865"/>
              <a:gd name="connsiteX22" fmla="*/ 786740 w 4441603"/>
              <a:gd name="connsiteY22" fmla="*/ 3157773 h 3161865"/>
              <a:gd name="connsiteX23" fmla="*/ 113640 w 4441603"/>
              <a:gd name="connsiteY23" fmla="*/ 1627423 h 3161865"/>
              <a:gd name="connsiteX24" fmla="*/ 3371189 w 4441603"/>
              <a:gd name="connsiteY24" fmla="*/ 1817923 h 3161865"/>
              <a:gd name="connsiteX25" fmla="*/ 3395274 w 4441603"/>
              <a:gd name="connsiteY25" fmla="*/ 1542929 h 3161865"/>
              <a:gd name="connsiteX0" fmla="*/ 3395274 w 4441603"/>
              <a:gd name="connsiteY0" fmla="*/ 1542929 h 3161865"/>
              <a:gd name="connsiteX1" fmla="*/ 3222403 w 4441603"/>
              <a:gd name="connsiteY1" fmla="*/ 1201735 h 3161865"/>
              <a:gd name="connsiteX2" fmla="*/ 3008588 w 4441603"/>
              <a:gd name="connsiteY2" fmla="*/ 1024314 h 3161865"/>
              <a:gd name="connsiteX3" fmla="*/ 2872110 w 4441603"/>
              <a:gd name="connsiteY3" fmla="*/ 974273 h 3161865"/>
              <a:gd name="connsiteX4" fmla="*/ 2594606 w 4441603"/>
              <a:gd name="connsiteY4" fmla="*/ 223646 h 3161865"/>
              <a:gd name="connsiteX5" fmla="*/ 2517269 w 4441603"/>
              <a:gd name="connsiteY5" fmla="*/ 14381 h 3161865"/>
              <a:gd name="connsiteX6" fmla="*/ 2752064 w 4441603"/>
              <a:gd name="connsiteY6" fmla="*/ 1823 h 3161865"/>
              <a:gd name="connsiteX7" fmla="*/ 3075914 w 4441603"/>
              <a:gd name="connsiteY7" fmla="*/ 220898 h 3161865"/>
              <a:gd name="connsiteX8" fmla="*/ 3295191 w 4441603"/>
              <a:gd name="connsiteY8" fmla="*/ 73520 h 3161865"/>
              <a:gd name="connsiteX9" fmla="*/ 3636385 w 4441603"/>
              <a:gd name="connsiteY9" fmla="*/ 378320 h 3161865"/>
              <a:gd name="connsiteX10" fmla="*/ 4136803 w 4441603"/>
              <a:gd name="connsiteY10" fmla="*/ 997019 h 3161865"/>
              <a:gd name="connsiteX11" fmla="*/ 4100409 w 4441603"/>
              <a:gd name="connsiteY11" fmla="*/ 1392804 h 3161865"/>
              <a:gd name="connsiteX12" fmla="*/ 4182295 w 4441603"/>
              <a:gd name="connsiteY12" fmla="*/ 1806786 h 3161865"/>
              <a:gd name="connsiteX13" fmla="*/ 4209591 w 4441603"/>
              <a:gd name="connsiteY13" fmla="*/ 2389091 h 3161865"/>
              <a:gd name="connsiteX14" fmla="*/ 4209591 w 4441603"/>
              <a:gd name="connsiteY14" fmla="*/ 2516470 h 3161865"/>
              <a:gd name="connsiteX15" fmla="*/ 4441603 w 4441603"/>
              <a:gd name="connsiteY15" fmla="*/ 2903156 h 3161865"/>
              <a:gd name="connsiteX16" fmla="*/ 4300576 w 4441603"/>
              <a:gd name="connsiteY16" fmla="*/ 2989592 h 3161865"/>
              <a:gd name="connsiteX17" fmla="*/ 3868397 w 4441603"/>
              <a:gd name="connsiteY17" fmla="*/ 2743932 h 3161865"/>
              <a:gd name="connsiteX18" fmla="*/ 3445316 w 4441603"/>
              <a:gd name="connsiteY18" fmla="*/ 2270810 h 3161865"/>
              <a:gd name="connsiteX19" fmla="*/ 3411908 w 4441603"/>
              <a:gd name="connsiteY19" fmla="*/ 2072586 h 3161865"/>
              <a:gd name="connsiteX20" fmla="*/ 2304390 w 4441603"/>
              <a:gd name="connsiteY20" fmla="*/ 2071923 h 3161865"/>
              <a:gd name="connsiteX21" fmla="*/ 1482065 w 4441603"/>
              <a:gd name="connsiteY21" fmla="*/ 2214798 h 3161865"/>
              <a:gd name="connsiteX22" fmla="*/ 786740 w 4441603"/>
              <a:gd name="connsiteY22" fmla="*/ 3157773 h 3161865"/>
              <a:gd name="connsiteX23" fmla="*/ 113640 w 4441603"/>
              <a:gd name="connsiteY23" fmla="*/ 1627423 h 3161865"/>
              <a:gd name="connsiteX24" fmla="*/ 3371189 w 4441603"/>
              <a:gd name="connsiteY24" fmla="*/ 1817923 h 3161865"/>
              <a:gd name="connsiteX25" fmla="*/ 3395274 w 4441603"/>
              <a:gd name="connsiteY25" fmla="*/ 1542929 h 3161865"/>
              <a:gd name="connsiteX0" fmla="*/ 3395274 w 4441603"/>
              <a:gd name="connsiteY0" fmla="*/ 1542929 h 3162564"/>
              <a:gd name="connsiteX1" fmla="*/ 3222403 w 4441603"/>
              <a:gd name="connsiteY1" fmla="*/ 1201735 h 3162564"/>
              <a:gd name="connsiteX2" fmla="*/ 3008588 w 4441603"/>
              <a:gd name="connsiteY2" fmla="*/ 1024314 h 3162564"/>
              <a:gd name="connsiteX3" fmla="*/ 2872110 w 4441603"/>
              <a:gd name="connsiteY3" fmla="*/ 974273 h 3162564"/>
              <a:gd name="connsiteX4" fmla="*/ 2594606 w 4441603"/>
              <a:gd name="connsiteY4" fmla="*/ 223646 h 3162564"/>
              <a:gd name="connsiteX5" fmla="*/ 2517269 w 4441603"/>
              <a:gd name="connsiteY5" fmla="*/ 14381 h 3162564"/>
              <a:gd name="connsiteX6" fmla="*/ 2752064 w 4441603"/>
              <a:gd name="connsiteY6" fmla="*/ 1823 h 3162564"/>
              <a:gd name="connsiteX7" fmla="*/ 3075914 w 4441603"/>
              <a:gd name="connsiteY7" fmla="*/ 220898 h 3162564"/>
              <a:gd name="connsiteX8" fmla="*/ 3295191 w 4441603"/>
              <a:gd name="connsiteY8" fmla="*/ 73520 h 3162564"/>
              <a:gd name="connsiteX9" fmla="*/ 3636385 w 4441603"/>
              <a:gd name="connsiteY9" fmla="*/ 378320 h 3162564"/>
              <a:gd name="connsiteX10" fmla="*/ 4136803 w 4441603"/>
              <a:gd name="connsiteY10" fmla="*/ 997019 h 3162564"/>
              <a:gd name="connsiteX11" fmla="*/ 4100409 w 4441603"/>
              <a:gd name="connsiteY11" fmla="*/ 1392804 h 3162564"/>
              <a:gd name="connsiteX12" fmla="*/ 4182295 w 4441603"/>
              <a:gd name="connsiteY12" fmla="*/ 1806786 h 3162564"/>
              <a:gd name="connsiteX13" fmla="*/ 4209591 w 4441603"/>
              <a:gd name="connsiteY13" fmla="*/ 2389091 h 3162564"/>
              <a:gd name="connsiteX14" fmla="*/ 4209591 w 4441603"/>
              <a:gd name="connsiteY14" fmla="*/ 2516470 h 3162564"/>
              <a:gd name="connsiteX15" fmla="*/ 4441603 w 4441603"/>
              <a:gd name="connsiteY15" fmla="*/ 2903156 h 3162564"/>
              <a:gd name="connsiteX16" fmla="*/ 4300576 w 4441603"/>
              <a:gd name="connsiteY16" fmla="*/ 2989592 h 3162564"/>
              <a:gd name="connsiteX17" fmla="*/ 3868397 w 4441603"/>
              <a:gd name="connsiteY17" fmla="*/ 2743932 h 3162564"/>
              <a:gd name="connsiteX18" fmla="*/ 3445316 w 4441603"/>
              <a:gd name="connsiteY18" fmla="*/ 2270810 h 3162564"/>
              <a:gd name="connsiteX19" fmla="*/ 3411908 w 4441603"/>
              <a:gd name="connsiteY19" fmla="*/ 2072586 h 3162564"/>
              <a:gd name="connsiteX20" fmla="*/ 2304390 w 4441603"/>
              <a:gd name="connsiteY20" fmla="*/ 2071923 h 3162564"/>
              <a:gd name="connsiteX21" fmla="*/ 1482065 w 4441603"/>
              <a:gd name="connsiteY21" fmla="*/ 2214798 h 3162564"/>
              <a:gd name="connsiteX22" fmla="*/ 786740 w 4441603"/>
              <a:gd name="connsiteY22" fmla="*/ 3157773 h 3162564"/>
              <a:gd name="connsiteX23" fmla="*/ 113640 w 4441603"/>
              <a:gd name="connsiteY23" fmla="*/ 1627423 h 3162564"/>
              <a:gd name="connsiteX24" fmla="*/ 3371189 w 4441603"/>
              <a:gd name="connsiteY24" fmla="*/ 1817923 h 3162564"/>
              <a:gd name="connsiteX25" fmla="*/ 3395274 w 4441603"/>
              <a:gd name="connsiteY25" fmla="*/ 1542929 h 3162564"/>
              <a:gd name="connsiteX0" fmla="*/ 3283254 w 4329583"/>
              <a:gd name="connsiteY0" fmla="*/ 1542929 h 3162564"/>
              <a:gd name="connsiteX1" fmla="*/ 3110383 w 4329583"/>
              <a:gd name="connsiteY1" fmla="*/ 1201735 h 3162564"/>
              <a:gd name="connsiteX2" fmla="*/ 2896568 w 4329583"/>
              <a:gd name="connsiteY2" fmla="*/ 1024314 h 3162564"/>
              <a:gd name="connsiteX3" fmla="*/ 2760090 w 4329583"/>
              <a:gd name="connsiteY3" fmla="*/ 974273 h 3162564"/>
              <a:gd name="connsiteX4" fmla="*/ 2482586 w 4329583"/>
              <a:gd name="connsiteY4" fmla="*/ 223646 h 3162564"/>
              <a:gd name="connsiteX5" fmla="*/ 2405249 w 4329583"/>
              <a:gd name="connsiteY5" fmla="*/ 14381 h 3162564"/>
              <a:gd name="connsiteX6" fmla="*/ 2640044 w 4329583"/>
              <a:gd name="connsiteY6" fmla="*/ 1823 h 3162564"/>
              <a:gd name="connsiteX7" fmla="*/ 2963894 w 4329583"/>
              <a:gd name="connsiteY7" fmla="*/ 220898 h 3162564"/>
              <a:gd name="connsiteX8" fmla="*/ 3183171 w 4329583"/>
              <a:gd name="connsiteY8" fmla="*/ 73520 h 3162564"/>
              <a:gd name="connsiteX9" fmla="*/ 3524365 w 4329583"/>
              <a:gd name="connsiteY9" fmla="*/ 378320 h 3162564"/>
              <a:gd name="connsiteX10" fmla="*/ 4024783 w 4329583"/>
              <a:gd name="connsiteY10" fmla="*/ 997019 h 3162564"/>
              <a:gd name="connsiteX11" fmla="*/ 3988389 w 4329583"/>
              <a:gd name="connsiteY11" fmla="*/ 1392804 h 3162564"/>
              <a:gd name="connsiteX12" fmla="*/ 4070275 w 4329583"/>
              <a:gd name="connsiteY12" fmla="*/ 1806786 h 3162564"/>
              <a:gd name="connsiteX13" fmla="*/ 4097571 w 4329583"/>
              <a:gd name="connsiteY13" fmla="*/ 2389091 h 3162564"/>
              <a:gd name="connsiteX14" fmla="*/ 4097571 w 4329583"/>
              <a:gd name="connsiteY14" fmla="*/ 2516470 h 3162564"/>
              <a:gd name="connsiteX15" fmla="*/ 4329583 w 4329583"/>
              <a:gd name="connsiteY15" fmla="*/ 2903156 h 3162564"/>
              <a:gd name="connsiteX16" fmla="*/ 4188556 w 4329583"/>
              <a:gd name="connsiteY16" fmla="*/ 2989592 h 3162564"/>
              <a:gd name="connsiteX17" fmla="*/ 3756377 w 4329583"/>
              <a:gd name="connsiteY17" fmla="*/ 2743932 h 3162564"/>
              <a:gd name="connsiteX18" fmla="*/ 3333296 w 4329583"/>
              <a:gd name="connsiteY18" fmla="*/ 2270810 h 3162564"/>
              <a:gd name="connsiteX19" fmla="*/ 3299888 w 4329583"/>
              <a:gd name="connsiteY19" fmla="*/ 2072586 h 3162564"/>
              <a:gd name="connsiteX20" fmla="*/ 2192370 w 4329583"/>
              <a:gd name="connsiteY20" fmla="*/ 2071923 h 3162564"/>
              <a:gd name="connsiteX21" fmla="*/ 1370045 w 4329583"/>
              <a:gd name="connsiteY21" fmla="*/ 2214798 h 3162564"/>
              <a:gd name="connsiteX22" fmla="*/ 674720 w 4329583"/>
              <a:gd name="connsiteY22" fmla="*/ 3157773 h 3162564"/>
              <a:gd name="connsiteX23" fmla="*/ 1620 w 4329583"/>
              <a:gd name="connsiteY23" fmla="*/ 1627423 h 3162564"/>
              <a:gd name="connsiteX24" fmla="*/ 1160495 w 4329583"/>
              <a:gd name="connsiteY24" fmla="*/ 2043347 h 3162564"/>
              <a:gd name="connsiteX25" fmla="*/ 3259169 w 4329583"/>
              <a:gd name="connsiteY25" fmla="*/ 1817923 h 3162564"/>
              <a:gd name="connsiteX26" fmla="*/ 3283254 w 4329583"/>
              <a:gd name="connsiteY26" fmla="*/ 1542929 h 3162564"/>
              <a:gd name="connsiteX0" fmla="*/ 3281635 w 4327964"/>
              <a:gd name="connsiteY0" fmla="*/ 1542929 h 3162564"/>
              <a:gd name="connsiteX1" fmla="*/ 3108764 w 4327964"/>
              <a:gd name="connsiteY1" fmla="*/ 1201735 h 3162564"/>
              <a:gd name="connsiteX2" fmla="*/ 2894949 w 4327964"/>
              <a:gd name="connsiteY2" fmla="*/ 1024314 h 3162564"/>
              <a:gd name="connsiteX3" fmla="*/ 2758471 w 4327964"/>
              <a:gd name="connsiteY3" fmla="*/ 974273 h 3162564"/>
              <a:gd name="connsiteX4" fmla="*/ 2480967 w 4327964"/>
              <a:gd name="connsiteY4" fmla="*/ 223646 h 3162564"/>
              <a:gd name="connsiteX5" fmla="*/ 2403630 w 4327964"/>
              <a:gd name="connsiteY5" fmla="*/ 14381 h 3162564"/>
              <a:gd name="connsiteX6" fmla="*/ 2638425 w 4327964"/>
              <a:gd name="connsiteY6" fmla="*/ 1823 h 3162564"/>
              <a:gd name="connsiteX7" fmla="*/ 2962275 w 4327964"/>
              <a:gd name="connsiteY7" fmla="*/ 220898 h 3162564"/>
              <a:gd name="connsiteX8" fmla="*/ 3181552 w 4327964"/>
              <a:gd name="connsiteY8" fmla="*/ 73520 h 3162564"/>
              <a:gd name="connsiteX9" fmla="*/ 3522746 w 4327964"/>
              <a:gd name="connsiteY9" fmla="*/ 378320 h 3162564"/>
              <a:gd name="connsiteX10" fmla="*/ 4023164 w 4327964"/>
              <a:gd name="connsiteY10" fmla="*/ 997019 h 3162564"/>
              <a:gd name="connsiteX11" fmla="*/ 3986770 w 4327964"/>
              <a:gd name="connsiteY11" fmla="*/ 1392804 h 3162564"/>
              <a:gd name="connsiteX12" fmla="*/ 4068656 w 4327964"/>
              <a:gd name="connsiteY12" fmla="*/ 1806786 h 3162564"/>
              <a:gd name="connsiteX13" fmla="*/ 4095952 w 4327964"/>
              <a:gd name="connsiteY13" fmla="*/ 2389091 h 3162564"/>
              <a:gd name="connsiteX14" fmla="*/ 4095952 w 4327964"/>
              <a:gd name="connsiteY14" fmla="*/ 2516470 h 3162564"/>
              <a:gd name="connsiteX15" fmla="*/ 4327964 w 4327964"/>
              <a:gd name="connsiteY15" fmla="*/ 2903156 h 3162564"/>
              <a:gd name="connsiteX16" fmla="*/ 4186937 w 4327964"/>
              <a:gd name="connsiteY16" fmla="*/ 2989592 h 3162564"/>
              <a:gd name="connsiteX17" fmla="*/ 3754758 w 4327964"/>
              <a:gd name="connsiteY17" fmla="*/ 2743932 h 3162564"/>
              <a:gd name="connsiteX18" fmla="*/ 3331677 w 4327964"/>
              <a:gd name="connsiteY18" fmla="*/ 2270810 h 3162564"/>
              <a:gd name="connsiteX19" fmla="*/ 3298269 w 4327964"/>
              <a:gd name="connsiteY19" fmla="*/ 2072586 h 3162564"/>
              <a:gd name="connsiteX20" fmla="*/ 2190751 w 4327964"/>
              <a:gd name="connsiteY20" fmla="*/ 2071923 h 3162564"/>
              <a:gd name="connsiteX21" fmla="*/ 1368426 w 4327964"/>
              <a:gd name="connsiteY21" fmla="*/ 2214798 h 3162564"/>
              <a:gd name="connsiteX22" fmla="*/ 673101 w 4327964"/>
              <a:gd name="connsiteY22" fmla="*/ 3157773 h 3162564"/>
              <a:gd name="connsiteX23" fmla="*/ 1 w 4327964"/>
              <a:gd name="connsiteY23" fmla="*/ 1627423 h 3162564"/>
              <a:gd name="connsiteX24" fmla="*/ 892176 w 4327964"/>
              <a:gd name="connsiteY24" fmla="*/ 1668697 h 3162564"/>
              <a:gd name="connsiteX25" fmla="*/ 1158876 w 4327964"/>
              <a:gd name="connsiteY25" fmla="*/ 2043347 h 3162564"/>
              <a:gd name="connsiteX26" fmla="*/ 3257550 w 4327964"/>
              <a:gd name="connsiteY26" fmla="*/ 1817923 h 3162564"/>
              <a:gd name="connsiteX27" fmla="*/ 3281635 w 4327964"/>
              <a:gd name="connsiteY27" fmla="*/ 1542929 h 3162564"/>
              <a:gd name="connsiteX0" fmla="*/ 3282968 w 4329297"/>
              <a:gd name="connsiteY0" fmla="*/ 1542929 h 3162564"/>
              <a:gd name="connsiteX1" fmla="*/ 3110097 w 4329297"/>
              <a:gd name="connsiteY1" fmla="*/ 1201735 h 3162564"/>
              <a:gd name="connsiteX2" fmla="*/ 2896282 w 4329297"/>
              <a:gd name="connsiteY2" fmla="*/ 1024314 h 3162564"/>
              <a:gd name="connsiteX3" fmla="*/ 2759804 w 4329297"/>
              <a:gd name="connsiteY3" fmla="*/ 974273 h 3162564"/>
              <a:gd name="connsiteX4" fmla="*/ 2482300 w 4329297"/>
              <a:gd name="connsiteY4" fmla="*/ 223646 h 3162564"/>
              <a:gd name="connsiteX5" fmla="*/ 2404963 w 4329297"/>
              <a:gd name="connsiteY5" fmla="*/ 14381 h 3162564"/>
              <a:gd name="connsiteX6" fmla="*/ 2639758 w 4329297"/>
              <a:gd name="connsiteY6" fmla="*/ 1823 h 3162564"/>
              <a:gd name="connsiteX7" fmla="*/ 2963608 w 4329297"/>
              <a:gd name="connsiteY7" fmla="*/ 220898 h 3162564"/>
              <a:gd name="connsiteX8" fmla="*/ 3182885 w 4329297"/>
              <a:gd name="connsiteY8" fmla="*/ 73520 h 3162564"/>
              <a:gd name="connsiteX9" fmla="*/ 3524079 w 4329297"/>
              <a:gd name="connsiteY9" fmla="*/ 378320 h 3162564"/>
              <a:gd name="connsiteX10" fmla="*/ 4024497 w 4329297"/>
              <a:gd name="connsiteY10" fmla="*/ 997019 h 3162564"/>
              <a:gd name="connsiteX11" fmla="*/ 3988103 w 4329297"/>
              <a:gd name="connsiteY11" fmla="*/ 1392804 h 3162564"/>
              <a:gd name="connsiteX12" fmla="*/ 4069989 w 4329297"/>
              <a:gd name="connsiteY12" fmla="*/ 1806786 h 3162564"/>
              <a:gd name="connsiteX13" fmla="*/ 4097285 w 4329297"/>
              <a:gd name="connsiteY13" fmla="*/ 2389091 h 3162564"/>
              <a:gd name="connsiteX14" fmla="*/ 4097285 w 4329297"/>
              <a:gd name="connsiteY14" fmla="*/ 2516470 h 3162564"/>
              <a:gd name="connsiteX15" fmla="*/ 4329297 w 4329297"/>
              <a:gd name="connsiteY15" fmla="*/ 2903156 h 3162564"/>
              <a:gd name="connsiteX16" fmla="*/ 4188270 w 4329297"/>
              <a:gd name="connsiteY16" fmla="*/ 2989592 h 3162564"/>
              <a:gd name="connsiteX17" fmla="*/ 3756091 w 4329297"/>
              <a:gd name="connsiteY17" fmla="*/ 2743932 h 3162564"/>
              <a:gd name="connsiteX18" fmla="*/ 3333010 w 4329297"/>
              <a:gd name="connsiteY18" fmla="*/ 2270810 h 3162564"/>
              <a:gd name="connsiteX19" fmla="*/ 3299602 w 4329297"/>
              <a:gd name="connsiteY19" fmla="*/ 2072586 h 3162564"/>
              <a:gd name="connsiteX20" fmla="*/ 2192084 w 4329297"/>
              <a:gd name="connsiteY20" fmla="*/ 2071923 h 3162564"/>
              <a:gd name="connsiteX21" fmla="*/ 1369759 w 4329297"/>
              <a:gd name="connsiteY21" fmla="*/ 2214798 h 3162564"/>
              <a:gd name="connsiteX22" fmla="*/ 674434 w 4329297"/>
              <a:gd name="connsiteY22" fmla="*/ 3157773 h 3162564"/>
              <a:gd name="connsiteX23" fmla="*/ 1334 w 4329297"/>
              <a:gd name="connsiteY23" fmla="*/ 1627423 h 3162564"/>
              <a:gd name="connsiteX24" fmla="*/ 512508 w 4329297"/>
              <a:gd name="connsiteY24" fmla="*/ 1560747 h 3162564"/>
              <a:gd name="connsiteX25" fmla="*/ 893509 w 4329297"/>
              <a:gd name="connsiteY25" fmla="*/ 1668697 h 3162564"/>
              <a:gd name="connsiteX26" fmla="*/ 1160209 w 4329297"/>
              <a:gd name="connsiteY26" fmla="*/ 2043347 h 3162564"/>
              <a:gd name="connsiteX27" fmla="*/ 3258883 w 4329297"/>
              <a:gd name="connsiteY27" fmla="*/ 1817923 h 3162564"/>
              <a:gd name="connsiteX28" fmla="*/ 3282968 w 4329297"/>
              <a:gd name="connsiteY28" fmla="*/ 1542929 h 3162564"/>
              <a:gd name="connsiteX0" fmla="*/ 3283242 w 4329571"/>
              <a:gd name="connsiteY0" fmla="*/ 1542929 h 3162564"/>
              <a:gd name="connsiteX1" fmla="*/ 3110371 w 4329571"/>
              <a:gd name="connsiteY1" fmla="*/ 1201735 h 3162564"/>
              <a:gd name="connsiteX2" fmla="*/ 2896556 w 4329571"/>
              <a:gd name="connsiteY2" fmla="*/ 1024314 h 3162564"/>
              <a:gd name="connsiteX3" fmla="*/ 2760078 w 4329571"/>
              <a:gd name="connsiteY3" fmla="*/ 974273 h 3162564"/>
              <a:gd name="connsiteX4" fmla="*/ 2482574 w 4329571"/>
              <a:gd name="connsiteY4" fmla="*/ 223646 h 3162564"/>
              <a:gd name="connsiteX5" fmla="*/ 2405237 w 4329571"/>
              <a:gd name="connsiteY5" fmla="*/ 14381 h 3162564"/>
              <a:gd name="connsiteX6" fmla="*/ 2640032 w 4329571"/>
              <a:gd name="connsiteY6" fmla="*/ 1823 h 3162564"/>
              <a:gd name="connsiteX7" fmla="*/ 2963882 w 4329571"/>
              <a:gd name="connsiteY7" fmla="*/ 220898 h 3162564"/>
              <a:gd name="connsiteX8" fmla="*/ 3183159 w 4329571"/>
              <a:gd name="connsiteY8" fmla="*/ 73520 h 3162564"/>
              <a:gd name="connsiteX9" fmla="*/ 3524353 w 4329571"/>
              <a:gd name="connsiteY9" fmla="*/ 378320 h 3162564"/>
              <a:gd name="connsiteX10" fmla="*/ 4024771 w 4329571"/>
              <a:gd name="connsiteY10" fmla="*/ 997019 h 3162564"/>
              <a:gd name="connsiteX11" fmla="*/ 3988377 w 4329571"/>
              <a:gd name="connsiteY11" fmla="*/ 1392804 h 3162564"/>
              <a:gd name="connsiteX12" fmla="*/ 4070263 w 4329571"/>
              <a:gd name="connsiteY12" fmla="*/ 1806786 h 3162564"/>
              <a:gd name="connsiteX13" fmla="*/ 4097559 w 4329571"/>
              <a:gd name="connsiteY13" fmla="*/ 2389091 h 3162564"/>
              <a:gd name="connsiteX14" fmla="*/ 4097559 w 4329571"/>
              <a:gd name="connsiteY14" fmla="*/ 2516470 h 3162564"/>
              <a:gd name="connsiteX15" fmla="*/ 4329571 w 4329571"/>
              <a:gd name="connsiteY15" fmla="*/ 2903156 h 3162564"/>
              <a:gd name="connsiteX16" fmla="*/ 4188544 w 4329571"/>
              <a:gd name="connsiteY16" fmla="*/ 2989592 h 3162564"/>
              <a:gd name="connsiteX17" fmla="*/ 3756365 w 4329571"/>
              <a:gd name="connsiteY17" fmla="*/ 2743932 h 3162564"/>
              <a:gd name="connsiteX18" fmla="*/ 3333284 w 4329571"/>
              <a:gd name="connsiteY18" fmla="*/ 2270810 h 3162564"/>
              <a:gd name="connsiteX19" fmla="*/ 3299876 w 4329571"/>
              <a:gd name="connsiteY19" fmla="*/ 2072586 h 3162564"/>
              <a:gd name="connsiteX20" fmla="*/ 2192358 w 4329571"/>
              <a:gd name="connsiteY20" fmla="*/ 2071923 h 3162564"/>
              <a:gd name="connsiteX21" fmla="*/ 1370033 w 4329571"/>
              <a:gd name="connsiteY21" fmla="*/ 2214798 h 3162564"/>
              <a:gd name="connsiteX22" fmla="*/ 674708 w 4329571"/>
              <a:gd name="connsiteY22" fmla="*/ 3157773 h 3162564"/>
              <a:gd name="connsiteX23" fmla="*/ 1608 w 4329571"/>
              <a:gd name="connsiteY23" fmla="*/ 1627423 h 3162564"/>
              <a:gd name="connsiteX24" fmla="*/ 442932 w 4329571"/>
              <a:gd name="connsiteY24" fmla="*/ 1160697 h 3162564"/>
              <a:gd name="connsiteX25" fmla="*/ 893783 w 4329571"/>
              <a:gd name="connsiteY25" fmla="*/ 1668697 h 3162564"/>
              <a:gd name="connsiteX26" fmla="*/ 1160483 w 4329571"/>
              <a:gd name="connsiteY26" fmla="*/ 2043347 h 3162564"/>
              <a:gd name="connsiteX27" fmla="*/ 3259157 w 4329571"/>
              <a:gd name="connsiteY27" fmla="*/ 1817923 h 3162564"/>
              <a:gd name="connsiteX28" fmla="*/ 3283242 w 4329571"/>
              <a:gd name="connsiteY28" fmla="*/ 1542929 h 3162564"/>
              <a:gd name="connsiteX0" fmla="*/ 3700406 w 4746735"/>
              <a:gd name="connsiteY0" fmla="*/ 1542929 h 3162564"/>
              <a:gd name="connsiteX1" fmla="*/ 3527535 w 4746735"/>
              <a:gd name="connsiteY1" fmla="*/ 1201735 h 3162564"/>
              <a:gd name="connsiteX2" fmla="*/ 3313720 w 4746735"/>
              <a:gd name="connsiteY2" fmla="*/ 1024314 h 3162564"/>
              <a:gd name="connsiteX3" fmla="*/ 3177242 w 4746735"/>
              <a:gd name="connsiteY3" fmla="*/ 974273 h 3162564"/>
              <a:gd name="connsiteX4" fmla="*/ 2899738 w 4746735"/>
              <a:gd name="connsiteY4" fmla="*/ 223646 h 3162564"/>
              <a:gd name="connsiteX5" fmla="*/ 2822401 w 4746735"/>
              <a:gd name="connsiteY5" fmla="*/ 14381 h 3162564"/>
              <a:gd name="connsiteX6" fmla="*/ 3057196 w 4746735"/>
              <a:gd name="connsiteY6" fmla="*/ 1823 h 3162564"/>
              <a:gd name="connsiteX7" fmla="*/ 3381046 w 4746735"/>
              <a:gd name="connsiteY7" fmla="*/ 220898 h 3162564"/>
              <a:gd name="connsiteX8" fmla="*/ 3600323 w 4746735"/>
              <a:gd name="connsiteY8" fmla="*/ 73520 h 3162564"/>
              <a:gd name="connsiteX9" fmla="*/ 3941517 w 4746735"/>
              <a:gd name="connsiteY9" fmla="*/ 378320 h 3162564"/>
              <a:gd name="connsiteX10" fmla="*/ 4441935 w 4746735"/>
              <a:gd name="connsiteY10" fmla="*/ 997019 h 3162564"/>
              <a:gd name="connsiteX11" fmla="*/ 4405541 w 4746735"/>
              <a:gd name="connsiteY11" fmla="*/ 1392804 h 3162564"/>
              <a:gd name="connsiteX12" fmla="*/ 4487427 w 4746735"/>
              <a:gd name="connsiteY12" fmla="*/ 1806786 h 3162564"/>
              <a:gd name="connsiteX13" fmla="*/ 4514723 w 4746735"/>
              <a:gd name="connsiteY13" fmla="*/ 2389091 h 3162564"/>
              <a:gd name="connsiteX14" fmla="*/ 4514723 w 4746735"/>
              <a:gd name="connsiteY14" fmla="*/ 2516470 h 3162564"/>
              <a:gd name="connsiteX15" fmla="*/ 4746735 w 4746735"/>
              <a:gd name="connsiteY15" fmla="*/ 2903156 h 3162564"/>
              <a:gd name="connsiteX16" fmla="*/ 4605708 w 4746735"/>
              <a:gd name="connsiteY16" fmla="*/ 2989592 h 3162564"/>
              <a:gd name="connsiteX17" fmla="*/ 4173529 w 4746735"/>
              <a:gd name="connsiteY17" fmla="*/ 2743932 h 3162564"/>
              <a:gd name="connsiteX18" fmla="*/ 3750448 w 4746735"/>
              <a:gd name="connsiteY18" fmla="*/ 2270810 h 3162564"/>
              <a:gd name="connsiteX19" fmla="*/ 3717040 w 4746735"/>
              <a:gd name="connsiteY19" fmla="*/ 2072586 h 3162564"/>
              <a:gd name="connsiteX20" fmla="*/ 2609522 w 4746735"/>
              <a:gd name="connsiteY20" fmla="*/ 2071923 h 3162564"/>
              <a:gd name="connsiteX21" fmla="*/ 1787197 w 4746735"/>
              <a:gd name="connsiteY21" fmla="*/ 2214798 h 3162564"/>
              <a:gd name="connsiteX22" fmla="*/ 1091872 w 4746735"/>
              <a:gd name="connsiteY22" fmla="*/ 3157773 h 3162564"/>
              <a:gd name="connsiteX23" fmla="*/ 418772 w 4746735"/>
              <a:gd name="connsiteY23" fmla="*/ 1627423 h 3162564"/>
              <a:gd name="connsiteX24" fmla="*/ 9197 w 4746735"/>
              <a:gd name="connsiteY24" fmla="*/ 1094022 h 3162564"/>
              <a:gd name="connsiteX25" fmla="*/ 860096 w 4746735"/>
              <a:gd name="connsiteY25" fmla="*/ 1160697 h 3162564"/>
              <a:gd name="connsiteX26" fmla="*/ 1310947 w 4746735"/>
              <a:gd name="connsiteY26" fmla="*/ 1668697 h 3162564"/>
              <a:gd name="connsiteX27" fmla="*/ 1577647 w 4746735"/>
              <a:gd name="connsiteY27" fmla="*/ 2043347 h 3162564"/>
              <a:gd name="connsiteX28" fmla="*/ 3676321 w 4746735"/>
              <a:gd name="connsiteY28" fmla="*/ 1817923 h 3162564"/>
              <a:gd name="connsiteX29" fmla="*/ 3700406 w 4746735"/>
              <a:gd name="connsiteY29" fmla="*/ 1542929 h 3162564"/>
              <a:gd name="connsiteX0" fmla="*/ 3730307 w 4776636"/>
              <a:gd name="connsiteY0" fmla="*/ 1542929 h 3162564"/>
              <a:gd name="connsiteX1" fmla="*/ 3557436 w 4776636"/>
              <a:gd name="connsiteY1" fmla="*/ 1201735 h 3162564"/>
              <a:gd name="connsiteX2" fmla="*/ 3343621 w 4776636"/>
              <a:gd name="connsiteY2" fmla="*/ 1024314 h 3162564"/>
              <a:gd name="connsiteX3" fmla="*/ 3207143 w 4776636"/>
              <a:gd name="connsiteY3" fmla="*/ 974273 h 3162564"/>
              <a:gd name="connsiteX4" fmla="*/ 2929639 w 4776636"/>
              <a:gd name="connsiteY4" fmla="*/ 223646 h 3162564"/>
              <a:gd name="connsiteX5" fmla="*/ 2852302 w 4776636"/>
              <a:gd name="connsiteY5" fmla="*/ 14381 h 3162564"/>
              <a:gd name="connsiteX6" fmla="*/ 3087097 w 4776636"/>
              <a:gd name="connsiteY6" fmla="*/ 1823 h 3162564"/>
              <a:gd name="connsiteX7" fmla="*/ 3410947 w 4776636"/>
              <a:gd name="connsiteY7" fmla="*/ 220898 h 3162564"/>
              <a:gd name="connsiteX8" fmla="*/ 3630224 w 4776636"/>
              <a:gd name="connsiteY8" fmla="*/ 73520 h 3162564"/>
              <a:gd name="connsiteX9" fmla="*/ 3971418 w 4776636"/>
              <a:gd name="connsiteY9" fmla="*/ 378320 h 3162564"/>
              <a:gd name="connsiteX10" fmla="*/ 4471836 w 4776636"/>
              <a:gd name="connsiteY10" fmla="*/ 997019 h 3162564"/>
              <a:gd name="connsiteX11" fmla="*/ 4435442 w 4776636"/>
              <a:gd name="connsiteY11" fmla="*/ 1392804 h 3162564"/>
              <a:gd name="connsiteX12" fmla="*/ 4517328 w 4776636"/>
              <a:gd name="connsiteY12" fmla="*/ 1806786 h 3162564"/>
              <a:gd name="connsiteX13" fmla="*/ 4544624 w 4776636"/>
              <a:gd name="connsiteY13" fmla="*/ 2389091 h 3162564"/>
              <a:gd name="connsiteX14" fmla="*/ 4544624 w 4776636"/>
              <a:gd name="connsiteY14" fmla="*/ 2516470 h 3162564"/>
              <a:gd name="connsiteX15" fmla="*/ 4776636 w 4776636"/>
              <a:gd name="connsiteY15" fmla="*/ 2903156 h 3162564"/>
              <a:gd name="connsiteX16" fmla="*/ 4635609 w 4776636"/>
              <a:gd name="connsiteY16" fmla="*/ 2989592 h 3162564"/>
              <a:gd name="connsiteX17" fmla="*/ 4203430 w 4776636"/>
              <a:gd name="connsiteY17" fmla="*/ 2743932 h 3162564"/>
              <a:gd name="connsiteX18" fmla="*/ 3780349 w 4776636"/>
              <a:gd name="connsiteY18" fmla="*/ 2270810 h 3162564"/>
              <a:gd name="connsiteX19" fmla="*/ 3746941 w 4776636"/>
              <a:gd name="connsiteY19" fmla="*/ 2072586 h 3162564"/>
              <a:gd name="connsiteX20" fmla="*/ 2639423 w 4776636"/>
              <a:gd name="connsiteY20" fmla="*/ 2071923 h 3162564"/>
              <a:gd name="connsiteX21" fmla="*/ 1817098 w 4776636"/>
              <a:gd name="connsiteY21" fmla="*/ 2214798 h 3162564"/>
              <a:gd name="connsiteX22" fmla="*/ 1121773 w 4776636"/>
              <a:gd name="connsiteY22" fmla="*/ 3157773 h 3162564"/>
              <a:gd name="connsiteX23" fmla="*/ 96248 w 4776636"/>
              <a:gd name="connsiteY23" fmla="*/ 1576623 h 3162564"/>
              <a:gd name="connsiteX24" fmla="*/ 39098 w 4776636"/>
              <a:gd name="connsiteY24" fmla="*/ 1094022 h 3162564"/>
              <a:gd name="connsiteX25" fmla="*/ 889997 w 4776636"/>
              <a:gd name="connsiteY25" fmla="*/ 1160697 h 3162564"/>
              <a:gd name="connsiteX26" fmla="*/ 1340848 w 4776636"/>
              <a:gd name="connsiteY26" fmla="*/ 1668697 h 3162564"/>
              <a:gd name="connsiteX27" fmla="*/ 1607548 w 4776636"/>
              <a:gd name="connsiteY27" fmla="*/ 2043347 h 3162564"/>
              <a:gd name="connsiteX28" fmla="*/ 3706222 w 4776636"/>
              <a:gd name="connsiteY28" fmla="*/ 1817923 h 3162564"/>
              <a:gd name="connsiteX29" fmla="*/ 3730307 w 4776636"/>
              <a:gd name="connsiteY29" fmla="*/ 1542929 h 3162564"/>
              <a:gd name="connsiteX0" fmla="*/ 3730307 w 4776636"/>
              <a:gd name="connsiteY0" fmla="*/ 1542929 h 2989592"/>
              <a:gd name="connsiteX1" fmla="*/ 3557436 w 4776636"/>
              <a:gd name="connsiteY1" fmla="*/ 1201735 h 2989592"/>
              <a:gd name="connsiteX2" fmla="*/ 3343621 w 4776636"/>
              <a:gd name="connsiteY2" fmla="*/ 1024314 h 2989592"/>
              <a:gd name="connsiteX3" fmla="*/ 3207143 w 4776636"/>
              <a:gd name="connsiteY3" fmla="*/ 974273 h 2989592"/>
              <a:gd name="connsiteX4" fmla="*/ 2929639 w 4776636"/>
              <a:gd name="connsiteY4" fmla="*/ 223646 h 2989592"/>
              <a:gd name="connsiteX5" fmla="*/ 2852302 w 4776636"/>
              <a:gd name="connsiteY5" fmla="*/ 14381 h 2989592"/>
              <a:gd name="connsiteX6" fmla="*/ 3087097 w 4776636"/>
              <a:gd name="connsiteY6" fmla="*/ 1823 h 2989592"/>
              <a:gd name="connsiteX7" fmla="*/ 3410947 w 4776636"/>
              <a:gd name="connsiteY7" fmla="*/ 220898 h 2989592"/>
              <a:gd name="connsiteX8" fmla="*/ 3630224 w 4776636"/>
              <a:gd name="connsiteY8" fmla="*/ 73520 h 2989592"/>
              <a:gd name="connsiteX9" fmla="*/ 3971418 w 4776636"/>
              <a:gd name="connsiteY9" fmla="*/ 378320 h 2989592"/>
              <a:gd name="connsiteX10" fmla="*/ 4471836 w 4776636"/>
              <a:gd name="connsiteY10" fmla="*/ 997019 h 2989592"/>
              <a:gd name="connsiteX11" fmla="*/ 4435442 w 4776636"/>
              <a:gd name="connsiteY11" fmla="*/ 1392804 h 2989592"/>
              <a:gd name="connsiteX12" fmla="*/ 4517328 w 4776636"/>
              <a:gd name="connsiteY12" fmla="*/ 1806786 h 2989592"/>
              <a:gd name="connsiteX13" fmla="*/ 4544624 w 4776636"/>
              <a:gd name="connsiteY13" fmla="*/ 2389091 h 2989592"/>
              <a:gd name="connsiteX14" fmla="*/ 4544624 w 4776636"/>
              <a:gd name="connsiteY14" fmla="*/ 2516470 h 2989592"/>
              <a:gd name="connsiteX15" fmla="*/ 4776636 w 4776636"/>
              <a:gd name="connsiteY15" fmla="*/ 2903156 h 2989592"/>
              <a:gd name="connsiteX16" fmla="*/ 4635609 w 4776636"/>
              <a:gd name="connsiteY16" fmla="*/ 2989592 h 2989592"/>
              <a:gd name="connsiteX17" fmla="*/ 4203430 w 4776636"/>
              <a:gd name="connsiteY17" fmla="*/ 2743932 h 2989592"/>
              <a:gd name="connsiteX18" fmla="*/ 3780349 w 4776636"/>
              <a:gd name="connsiteY18" fmla="*/ 2270810 h 2989592"/>
              <a:gd name="connsiteX19" fmla="*/ 3746941 w 4776636"/>
              <a:gd name="connsiteY19" fmla="*/ 2072586 h 2989592"/>
              <a:gd name="connsiteX20" fmla="*/ 2639423 w 4776636"/>
              <a:gd name="connsiteY20" fmla="*/ 2071923 h 2989592"/>
              <a:gd name="connsiteX21" fmla="*/ 1817098 w 4776636"/>
              <a:gd name="connsiteY21" fmla="*/ 2214798 h 2989592"/>
              <a:gd name="connsiteX22" fmla="*/ 991598 w 4776636"/>
              <a:gd name="connsiteY22" fmla="*/ 2195748 h 2989592"/>
              <a:gd name="connsiteX23" fmla="*/ 96248 w 4776636"/>
              <a:gd name="connsiteY23" fmla="*/ 1576623 h 2989592"/>
              <a:gd name="connsiteX24" fmla="*/ 39098 w 4776636"/>
              <a:gd name="connsiteY24" fmla="*/ 1094022 h 2989592"/>
              <a:gd name="connsiteX25" fmla="*/ 889997 w 4776636"/>
              <a:gd name="connsiteY25" fmla="*/ 1160697 h 2989592"/>
              <a:gd name="connsiteX26" fmla="*/ 1340848 w 4776636"/>
              <a:gd name="connsiteY26" fmla="*/ 1668697 h 2989592"/>
              <a:gd name="connsiteX27" fmla="*/ 1607548 w 4776636"/>
              <a:gd name="connsiteY27" fmla="*/ 2043347 h 2989592"/>
              <a:gd name="connsiteX28" fmla="*/ 3706222 w 4776636"/>
              <a:gd name="connsiteY28" fmla="*/ 1817923 h 2989592"/>
              <a:gd name="connsiteX29" fmla="*/ 3730307 w 4776636"/>
              <a:gd name="connsiteY29" fmla="*/ 1542929 h 2989592"/>
              <a:gd name="connsiteX0" fmla="*/ 3730307 w 4776636"/>
              <a:gd name="connsiteY0" fmla="*/ 1542929 h 2989592"/>
              <a:gd name="connsiteX1" fmla="*/ 3557436 w 4776636"/>
              <a:gd name="connsiteY1" fmla="*/ 1201735 h 2989592"/>
              <a:gd name="connsiteX2" fmla="*/ 3343621 w 4776636"/>
              <a:gd name="connsiteY2" fmla="*/ 1024314 h 2989592"/>
              <a:gd name="connsiteX3" fmla="*/ 3207143 w 4776636"/>
              <a:gd name="connsiteY3" fmla="*/ 974273 h 2989592"/>
              <a:gd name="connsiteX4" fmla="*/ 2929639 w 4776636"/>
              <a:gd name="connsiteY4" fmla="*/ 223646 h 2989592"/>
              <a:gd name="connsiteX5" fmla="*/ 2852302 w 4776636"/>
              <a:gd name="connsiteY5" fmla="*/ 14381 h 2989592"/>
              <a:gd name="connsiteX6" fmla="*/ 3087097 w 4776636"/>
              <a:gd name="connsiteY6" fmla="*/ 1823 h 2989592"/>
              <a:gd name="connsiteX7" fmla="*/ 3410947 w 4776636"/>
              <a:gd name="connsiteY7" fmla="*/ 220898 h 2989592"/>
              <a:gd name="connsiteX8" fmla="*/ 3630224 w 4776636"/>
              <a:gd name="connsiteY8" fmla="*/ 73520 h 2989592"/>
              <a:gd name="connsiteX9" fmla="*/ 3971418 w 4776636"/>
              <a:gd name="connsiteY9" fmla="*/ 378320 h 2989592"/>
              <a:gd name="connsiteX10" fmla="*/ 4471836 w 4776636"/>
              <a:gd name="connsiteY10" fmla="*/ 997019 h 2989592"/>
              <a:gd name="connsiteX11" fmla="*/ 4435442 w 4776636"/>
              <a:gd name="connsiteY11" fmla="*/ 1392804 h 2989592"/>
              <a:gd name="connsiteX12" fmla="*/ 4517328 w 4776636"/>
              <a:gd name="connsiteY12" fmla="*/ 1806786 h 2989592"/>
              <a:gd name="connsiteX13" fmla="*/ 4544624 w 4776636"/>
              <a:gd name="connsiteY13" fmla="*/ 2389091 h 2989592"/>
              <a:gd name="connsiteX14" fmla="*/ 4544624 w 4776636"/>
              <a:gd name="connsiteY14" fmla="*/ 2516470 h 2989592"/>
              <a:gd name="connsiteX15" fmla="*/ 4776636 w 4776636"/>
              <a:gd name="connsiteY15" fmla="*/ 2903156 h 2989592"/>
              <a:gd name="connsiteX16" fmla="*/ 4635609 w 4776636"/>
              <a:gd name="connsiteY16" fmla="*/ 2989592 h 2989592"/>
              <a:gd name="connsiteX17" fmla="*/ 4203430 w 4776636"/>
              <a:gd name="connsiteY17" fmla="*/ 2743932 h 2989592"/>
              <a:gd name="connsiteX18" fmla="*/ 3780349 w 4776636"/>
              <a:gd name="connsiteY18" fmla="*/ 2270810 h 2989592"/>
              <a:gd name="connsiteX19" fmla="*/ 3746941 w 4776636"/>
              <a:gd name="connsiteY19" fmla="*/ 2072586 h 2989592"/>
              <a:gd name="connsiteX20" fmla="*/ 2639423 w 4776636"/>
              <a:gd name="connsiteY20" fmla="*/ 2071923 h 2989592"/>
              <a:gd name="connsiteX21" fmla="*/ 1817098 w 4776636"/>
              <a:gd name="connsiteY21" fmla="*/ 2214798 h 2989592"/>
              <a:gd name="connsiteX22" fmla="*/ 991598 w 4776636"/>
              <a:gd name="connsiteY22" fmla="*/ 2195748 h 2989592"/>
              <a:gd name="connsiteX23" fmla="*/ 96248 w 4776636"/>
              <a:gd name="connsiteY23" fmla="*/ 1576623 h 2989592"/>
              <a:gd name="connsiteX24" fmla="*/ 39098 w 4776636"/>
              <a:gd name="connsiteY24" fmla="*/ 1094022 h 2989592"/>
              <a:gd name="connsiteX25" fmla="*/ 801097 w 4776636"/>
              <a:gd name="connsiteY25" fmla="*/ 1605197 h 2989592"/>
              <a:gd name="connsiteX26" fmla="*/ 1340848 w 4776636"/>
              <a:gd name="connsiteY26" fmla="*/ 1668697 h 2989592"/>
              <a:gd name="connsiteX27" fmla="*/ 1607548 w 4776636"/>
              <a:gd name="connsiteY27" fmla="*/ 2043347 h 2989592"/>
              <a:gd name="connsiteX28" fmla="*/ 3706222 w 4776636"/>
              <a:gd name="connsiteY28" fmla="*/ 1817923 h 2989592"/>
              <a:gd name="connsiteX29" fmla="*/ 3730307 w 4776636"/>
              <a:gd name="connsiteY29" fmla="*/ 1542929 h 2989592"/>
              <a:gd name="connsiteX0" fmla="*/ 3730307 w 4776636"/>
              <a:gd name="connsiteY0" fmla="*/ 1542929 h 2989592"/>
              <a:gd name="connsiteX1" fmla="*/ 3557436 w 4776636"/>
              <a:gd name="connsiteY1" fmla="*/ 1201735 h 2989592"/>
              <a:gd name="connsiteX2" fmla="*/ 3343621 w 4776636"/>
              <a:gd name="connsiteY2" fmla="*/ 1024314 h 2989592"/>
              <a:gd name="connsiteX3" fmla="*/ 3207143 w 4776636"/>
              <a:gd name="connsiteY3" fmla="*/ 974273 h 2989592"/>
              <a:gd name="connsiteX4" fmla="*/ 2929639 w 4776636"/>
              <a:gd name="connsiteY4" fmla="*/ 223646 h 2989592"/>
              <a:gd name="connsiteX5" fmla="*/ 2852302 w 4776636"/>
              <a:gd name="connsiteY5" fmla="*/ 14381 h 2989592"/>
              <a:gd name="connsiteX6" fmla="*/ 3087097 w 4776636"/>
              <a:gd name="connsiteY6" fmla="*/ 1823 h 2989592"/>
              <a:gd name="connsiteX7" fmla="*/ 3410947 w 4776636"/>
              <a:gd name="connsiteY7" fmla="*/ 220898 h 2989592"/>
              <a:gd name="connsiteX8" fmla="*/ 3630224 w 4776636"/>
              <a:gd name="connsiteY8" fmla="*/ 73520 h 2989592"/>
              <a:gd name="connsiteX9" fmla="*/ 3971418 w 4776636"/>
              <a:gd name="connsiteY9" fmla="*/ 378320 h 2989592"/>
              <a:gd name="connsiteX10" fmla="*/ 4471836 w 4776636"/>
              <a:gd name="connsiteY10" fmla="*/ 997019 h 2989592"/>
              <a:gd name="connsiteX11" fmla="*/ 4435442 w 4776636"/>
              <a:gd name="connsiteY11" fmla="*/ 1392804 h 2989592"/>
              <a:gd name="connsiteX12" fmla="*/ 4517328 w 4776636"/>
              <a:gd name="connsiteY12" fmla="*/ 1806786 h 2989592"/>
              <a:gd name="connsiteX13" fmla="*/ 4544624 w 4776636"/>
              <a:gd name="connsiteY13" fmla="*/ 2389091 h 2989592"/>
              <a:gd name="connsiteX14" fmla="*/ 4544624 w 4776636"/>
              <a:gd name="connsiteY14" fmla="*/ 2516470 h 2989592"/>
              <a:gd name="connsiteX15" fmla="*/ 4776636 w 4776636"/>
              <a:gd name="connsiteY15" fmla="*/ 2903156 h 2989592"/>
              <a:gd name="connsiteX16" fmla="*/ 4635609 w 4776636"/>
              <a:gd name="connsiteY16" fmla="*/ 2989592 h 2989592"/>
              <a:gd name="connsiteX17" fmla="*/ 4203430 w 4776636"/>
              <a:gd name="connsiteY17" fmla="*/ 2743932 h 2989592"/>
              <a:gd name="connsiteX18" fmla="*/ 3780349 w 4776636"/>
              <a:gd name="connsiteY18" fmla="*/ 2270810 h 2989592"/>
              <a:gd name="connsiteX19" fmla="*/ 3746941 w 4776636"/>
              <a:gd name="connsiteY19" fmla="*/ 2072586 h 2989592"/>
              <a:gd name="connsiteX20" fmla="*/ 2639423 w 4776636"/>
              <a:gd name="connsiteY20" fmla="*/ 2071923 h 2989592"/>
              <a:gd name="connsiteX21" fmla="*/ 1817098 w 4776636"/>
              <a:gd name="connsiteY21" fmla="*/ 2214798 h 2989592"/>
              <a:gd name="connsiteX22" fmla="*/ 991598 w 4776636"/>
              <a:gd name="connsiteY22" fmla="*/ 2195748 h 2989592"/>
              <a:gd name="connsiteX23" fmla="*/ 96248 w 4776636"/>
              <a:gd name="connsiteY23" fmla="*/ 1576623 h 2989592"/>
              <a:gd name="connsiteX24" fmla="*/ 39098 w 4776636"/>
              <a:gd name="connsiteY24" fmla="*/ 1094022 h 2989592"/>
              <a:gd name="connsiteX25" fmla="*/ 801097 w 4776636"/>
              <a:gd name="connsiteY25" fmla="*/ 1605197 h 2989592"/>
              <a:gd name="connsiteX26" fmla="*/ 1340848 w 4776636"/>
              <a:gd name="connsiteY26" fmla="*/ 1668697 h 2989592"/>
              <a:gd name="connsiteX27" fmla="*/ 1480548 w 4776636"/>
              <a:gd name="connsiteY27" fmla="*/ 1913172 h 2989592"/>
              <a:gd name="connsiteX28" fmla="*/ 1607548 w 4776636"/>
              <a:gd name="connsiteY28" fmla="*/ 2043347 h 2989592"/>
              <a:gd name="connsiteX29" fmla="*/ 3706222 w 4776636"/>
              <a:gd name="connsiteY29" fmla="*/ 1817923 h 2989592"/>
              <a:gd name="connsiteX30" fmla="*/ 3730307 w 4776636"/>
              <a:gd name="connsiteY30" fmla="*/ 1542929 h 2989592"/>
              <a:gd name="connsiteX0" fmla="*/ 3730307 w 4776636"/>
              <a:gd name="connsiteY0" fmla="*/ 1542929 h 2989592"/>
              <a:gd name="connsiteX1" fmla="*/ 3557436 w 4776636"/>
              <a:gd name="connsiteY1" fmla="*/ 1201735 h 2989592"/>
              <a:gd name="connsiteX2" fmla="*/ 3343621 w 4776636"/>
              <a:gd name="connsiteY2" fmla="*/ 1024314 h 2989592"/>
              <a:gd name="connsiteX3" fmla="*/ 3207143 w 4776636"/>
              <a:gd name="connsiteY3" fmla="*/ 974273 h 2989592"/>
              <a:gd name="connsiteX4" fmla="*/ 2929639 w 4776636"/>
              <a:gd name="connsiteY4" fmla="*/ 223646 h 2989592"/>
              <a:gd name="connsiteX5" fmla="*/ 2852302 w 4776636"/>
              <a:gd name="connsiteY5" fmla="*/ 14381 h 2989592"/>
              <a:gd name="connsiteX6" fmla="*/ 3087097 w 4776636"/>
              <a:gd name="connsiteY6" fmla="*/ 1823 h 2989592"/>
              <a:gd name="connsiteX7" fmla="*/ 3410947 w 4776636"/>
              <a:gd name="connsiteY7" fmla="*/ 220898 h 2989592"/>
              <a:gd name="connsiteX8" fmla="*/ 3630224 w 4776636"/>
              <a:gd name="connsiteY8" fmla="*/ 73520 h 2989592"/>
              <a:gd name="connsiteX9" fmla="*/ 3971418 w 4776636"/>
              <a:gd name="connsiteY9" fmla="*/ 378320 h 2989592"/>
              <a:gd name="connsiteX10" fmla="*/ 4471836 w 4776636"/>
              <a:gd name="connsiteY10" fmla="*/ 997019 h 2989592"/>
              <a:gd name="connsiteX11" fmla="*/ 4435442 w 4776636"/>
              <a:gd name="connsiteY11" fmla="*/ 1392804 h 2989592"/>
              <a:gd name="connsiteX12" fmla="*/ 4517328 w 4776636"/>
              <a:gd name="connsiteY12" fmla="*/ 1806786 h 2989592"/>
              <a:gd name="connsiteX13" fmla="*/ 4544624 w 4776636"/>
              <a:gd name="connsiteY13" fmla="*/ 2389091 h 2989592"/>
              <a:gd name="connsiteX14" fmla="*/ 4544624 w 4776636"/>
              <a:gd name="connsiteY14" fmla="*/ 2516470 h 2989592"/>
              <a:gd name="connsiteX15" fmla="*/ 4776636 w 4776636"/>
              <a:gd name="connsiteY15" fmla="*/ 2903156 h 2989592"/>
              <a:gd name="connsiteX16" fmla="*/ 4635609 w 4776636"/>
              <a:gd name="connsiteY16" fmla="*/ 2989592 h 2989592"/>
              <a:gd name="connsiteX17" fmla="*/ 4203430 w 4776636"/>
              <a:gd name="connsiteY17" fmla="*/ 2743932 h 2989592"/>
              <a:gd name="connsiteX18" fmla="*/ 3780349 w 4776636"/>
              <a:gd name="connsiteY18" fmla="*/ 2270810 h 2989592"/>
              <a:gd name="connsiteX19" fmla="*/ 3746941 w 4776636"/>
              <a:gd name="connsiteY19" fmla="*/ 2072586 h 2989592"/>
              <a:gd name="connsiteX20" fmla="*/ 2639423 w 4776636"/>
              <a:gd name="connsiteY20" fmla="*/ 2071923 h 2989592"/>
              <a:gd name="connsiteX21" fmla="*/ 1817098 w 4776636"/>
              <a:gd name="connsiteY21" fmla="*/ 2214798 h 2989592"/>
              <a:gd name="connsiteX22" fmla="*/ 991598 w 4776636"/>
              <a:gd name="connsiteY22" fmla="*/ 2195748 h 2989592"/>
              <a:gd name="connsiteX23" fmla="*/ 96248 w 4776636"/>
              <a:gd name="connsiteY23" fmla="*/ 1576623 h 2989592"/>
              <a:gd name="connsiteX24" fmla="*/ 39098 w 4776636"/>
              <a:gd name="connsiteY24" fmla="*/ 1094022 h 2989592"/>
              <a:gd name="connsiteX25" fmla="*/ 801097 w 4776636"/>
              <a:gd name="connsiteY25" fmla="*/ 1605197 h 2989592"/>
              <a:gd name="connsiteX26" fmla="*/ 1340848 w 4776636"/>
              <a:gd name="connsiteY26" fmla="*/ 1668697 h 2989592"/>
              <a:gd name="connsiteX27" fmla="*/ 1480548 w 4776636"/>
              <a:gd name="connsiteY27" fmla="*/ 1913172 h 2989592"/>
              <a:gd name="connsiteX28" fmla="*/ 1798048 w 4776636"/>
              <a:gd name="connsiteY28" fmla="*/ 1992547 h 2989592"/>
              <a:gd name="connsiteX29" fmla="*/ 3706222 w 4776636"/>
              <a:gd name="connsiteY29" fmla="*/ 1817923 h 2989592"/>
              <a:gd name="connsiteX30" fmla="*/ 3730307 w 4776636"/>
              <a:gd name="connsiteY30" fmla="*/ 1542929 h 2989592"/>
              <a:gd name="connsiteX0" fmla="*/ 3730307 w 4776636"/>
              <a:gd name="connsiteY0" fmla="*/ 1542929 h 2989592"/>
              <a:gd name="connsiteX1" fmla="*/ 3557436 w 4776636"/>
              <a:gd name="connsiteY1" fmla="*/ 1201735 h 2989592"/>
              <a:gd name="connsiteX2" fmla="*/ 3343621 w 4776636"/>
              <a:gd name="connsiteY2" fmla="*/ 1024314 h 2989592"/>
              <a:gd name="connsiteX3" fmla="*/ 3207143 w 4776636"/>
              <a:gd name="connsiteY3" fmla="*/ 974273 h 2989592"/>
              <a:gd name="connsiteX4" fmla="*/ 2929639 w 4776636"/>
              <a:gd name="connsiteY4" fmla="*/ 223646 h 2989592"/>
              <a:gd name="connsiteX5" fmla="*/ 2852302 w 4776636"/>
              <a:gd name="connsiteY5" fmla="*/ 14381 h 2989592"/>
              <a:gd name="connsiteX6" fmla="*/ 3087097 w 4776636"/>
              <a:gd name="connsiteY6" fmla="*/ 1823 h 2989592"/>
              <a:gd name="connsiteX7" fmla="*/ 3410947 w 4776636"/>
              <a:gd name="connsiteY7" fmla="*/ 220898 h 2989592"/>
              <a:gd name="connsiteX8" fmla="*/ 3630224 w 4776636"/>
              <a:gd name="connsiteY8" fmla="*/ 73520 h 2989592"/>
              <a:gd name="connsiteX9" fmla="*/ 3971418 w 4776636"/>
              <a:gd name="connsiteY9" fmla="*/ 378320 h 2989592"/>
              <a:gd name="connsiteX10" fmla="*/ 4471836 w 4776636"/>
              <a:gd name="connsiteY10" fmla="*/ 997019 h 2989592"/>
              <a:gd name="connsiteX11" fmla="*/ 4435442 w 4776636"/>
              <a:gd name="connsiteY11" fmla="*/ 1392804 h 2989592"/>
              <a:gd name="connsiteX12" fmla="*/ 4517328 w 4776636"/>
              <a:gd name="connsiteY12" fmla="*/ 1806786 h 2989592"/>
              <a:gd name="connsiteX13" fmla="*/ 4544624 w 4776636"/>
              <a:gd name="connsiteY13" fmla="*/ 2389091 h 2989592"/>
              <a:gd name="connsiteX14" fmla="*/ 4544624 w 4776636"/>
              <a:gd name="connsiteY14" fmla="*/ 2516470 h 2989592"/>
              <a:gd name="connsiteX15" fmla="*/ 4776636 w 4776636"/>
              <a:gd name="connsiteY15" fmla="*/ 2903156 h 2989592"/>
              <a:gd name="connsiteX16" fmla="*/ 4635609 w 4776636"/>
              <a:gd name="connsiteY16" fmla="*/ 2989592 h 2989592"/>
              <a:gd name="connsiteX17" fmla="*/ 4203430 w 4776636"/>
              <a:gd name="connsiteY17" fmla="*/ 2743932 h 2989592"/>
              <a:gd name="connsiteX18" fmla="*/ 3780349 w 4776636"/>
              <a:gd name="connsiteY18" fmla="*/ 2270810 h 2989592"/>
              <a:gd name="connsiteX19" fmla="*/ 3746941 w 4776636"/>
              <a:gd name="connsiteY19" fmla="*/ 2072586 h 2989592"/>
              <a:gd name="connsiteX20" fmla="*/ 2639423 w 4776636"/>
              <a:gd name="connsiteY20" fmla="*/ 2071923 h 2989592"/>
              <a:gd name="connsiteX21" fmla="*/ 1817098 w 4776636"/>
              <a:gd name="connsiteY21" fmla="*/ 2214798 h 2989592"/>
              <a:gd name="connsiteX22" fmla="*/ 991598 w 4776636"/>
              <a:gd name="connsiteY22" fmla="*/ 2195748 h 2989592"/>
              <a:gd name="connsiteX23" fmla="*/ 96248 w 4776636"/>
              <a:gd name="connsiteY23" fmla="*/ 1576623 h 2989592"/>
              <a:gd name="connsiteX24" fmla="*/ 39098 w 4776636"/>
              <a:gd name="connsiteY24" fmla="*/ 1094022 h 2989592"/>
              <a:gd name="connsiteX25" fmla="*/ 801097 w 4776636"/>
              <a:gd name="connsiteY25" fmla="*/ 1605197 h 2989592"/>
              <a:gd name="connsiteX26" fmla="*/ 1340848 w 4776636"/>
              <a:gd name="connsiteY26" fmla="*/ 1668697 h 2989592"/>
              <a:gd name="connsiteX27" fmla="*/ 1553573 w 4776636"/>
              <a:gd name="connsiteY27" fmla="*/ 1887772 h 2989592"/>
              <a:gd name="connsiteX28" fmla="*/ 1798048 w 4776636"/>
              <a:gd name="connsiteY28" fmla="*/ 1992547 h 2989592"/>
              <a:gd name="connsiteX29" fmla="*/ 3706222 w 4776636"/>
              <a:gd name="connsiteY29" fmla="*/ 1817923 h 2989592"/>
              <a:gd name="connsiteX30" fmla="*/ 3730307 w 4776636"/>
              <a:gd name="connsiteY30" fmla="*/ 1542929 h 2989592"/>
              <a:gd name="connsiteX0" fmla="*/ 3730307 w 4776636"/>
              <a:gd name="connsiteY0" fmla="*/ 1542929 h 2989592"/>
              <a:gd name="connsiteX1" fmla="*/ 3557436 w 4776636"/>
              <a:gd name="connsiteY1" fmla="*/ 1201735 h 2989592"/>
              <a:gd name="connsiteX2" fmla="*/ 3343621 w 4776636"/>
              <a:gd name="connsiteY2" fmla="*/ 1024314 h 2989592"/>
              <a:gd name="connsiteX3" fmla="*/ 3207143 w 4776636"/>
              <a:gd name="connsiteY3" fmla="*/ 974273 h 2989592"/>
              <a:gd name="connsiteX4" fmla="*/ 2929639 w 4776636"/>
              <a:gd name="connsiteY4" fmla="*/ 223646 h 2989592"/>
              <a:gd name="connsiteX5" fmla="*/ 2852302 w 4776636"/>
              <a:gd name="connsiteY5" fmla="*/ 14381 h 2989592"/>
              <a:gd name="connsiteX6" fmla="*/ 3087097 w 4776636"/>
              <a:gd name="connsiteY6" fmla="*/ 1823 h 2989592"/>
              <a:gd name="connsiteX7" fmla="*/ 3410947 w 4776636"/>
              <a:gd name="connsiteY7" fmla="*/ 220898 h 2989592"/>
              <a:gd name="connsiteX8" fmla="*/ 3630224 w 4776636"/>
              <a:gd name="connsiteY8" fmla="*/ 73520 h 2989592"/>
              <a:gd name="connsiteX9" fmla="*/ 3971418 w 4776636"/>
              <a:gd name="connsiteY9" fmla="*/ 378320 h 2989592"/>
              <a:gd name="connsiteX10" fmla="*/ 4471836 w 4776636"/>
              <a:gd name="connsiteY10" fmla="*/ 997019 h 2989592"/>
              <a:gd name="connsiteX11" fmla="*/ 4435442 w 4776636"/>
              <a:gd name="connsiteY11" fmla="*/ 1392804 h 2989592"/>
              <a:gd name="connsiteX12" fmla="*/ 4517328 w 4776636"/>
              <a:gd name="connsiteY12" fmla="*/ 1806786 h 2989592"/>
              <a:gd name="connsiteX13" fmla="*/ 4544624 w 4776636"/>
              <a:gd name="connsiteY13" fmla="*/ 2389091 h 2989592"/>
              <a:gd name="connsiteX14" fmla="*/ 4544624 w 4776636"/>
              <a:gd name="connsiteY14" fmla="*/ 2516470 h 2989592"/>
              <a:gd name="connsiteX15" fmla="*/ 4776636 w 4776636"/>
              <a:gd name="connsiteY15" fmla="*/ 2903156 h 2989592"/>
              <a:gd name="connsiteX16" fmla="*/ 4635609 w 4776636"/>
              <a:gd name="connsiteY16" fmla="*/ 2989592 h 2989592"/>
              <a:gd name="connsiteX17" fmla="*/ 4203430 w 4776636"/>
              <a:gd name="connsiteY17" fmla="*/ 2743932 h 2989592"/>
              <a:gd name="connsiteX18" fmla="*/ 3780349 w 4776636"/>
              <a:gd name="connsiteY18" fmla="*/ 2270810 h 2989592"/>
              <a:gd name="connsiteX19" fmla="*/ 3746941 w 4776636"/>
              <a:gd name="connsiteY19" fmla="*/ 2072586 h 2989592"/>
              <a:gd name="connsiteX20" fmla="*/ 2639423 w 4776636"/>
              <a:gd name="connsiteY20" fmla="*/ 2071923 h 2989592"/>
              <a:gd name="connsiteX21" fmla="*/ 1817098 w 4776636"/>
              <a:gd name="connsiteY21" fmla="*/ 2214798 h 2989592"/>
              <a:gd name="connsiteX22" fmla="*/ 991598 w 4776636"/>
              <a:gd name="connsiteY22" fmla="*/ 2195748 h 2989592"/>
              <a:gd name="connsiteX23" fmla="*/ 96248 w 4776636"/>
              <a:gd name="connsiteY23" fmla="*/ 1576623 h 2989592"/>
              <a:gd name="connsiteX24" fmla="*/ 39098 w 4776636"/>
              <a:gd name="connsiteY24" fmla="*/ 1094022 h 2989592"/>
              <a:gd name="connsiteX25" fmla="*/ 801097 w 4776636"/>
              <a:gd name="connsiteY25" fmla="*/ 1605197 h 2989592"/>
              <a:gd name="connsiteX26" fmla="*/ 1340848 w 4776636"/>
              <a:gd name="connsiteY26" fmla="*/ 1668697 h 2989592"/>
              <a:gd name="connsiteX27" fmla="*/ 1553573 w 4776636"/>
              <a:gd name="connsiteY27" fmla="*/ 1887772 h 2989592"/>
              <a:gd name="connsiteX28" fmla="*/ 1839323 w 4776636"/>
              <a:gd name="connsiteY28" fmla="*/ 1973497 h 2989592"/>
              <a:gd name="connsiteX29" fmla="*/ 3706222 w 4776636"/>
              <a:gd name="connsiteY29" fmla="*/ 1817923 h 2989592"/>
              <a:gd name="connsiteX30" fmla="*/ 3730307 w 4776636"/>
              <a:gd name="connsiteY30" fmla="*/ 1542929 h 2989592"/>
              <a:gd name="connsiteX0" fmla="*/ 3730307 w 4776636"/>
              <a:gd name="connsiteY0" fmla="*/ 1541941 h 2988604"/>
              <a:gd name="connsiteX1" fmla="*/ 3557436 w 4776636"/>
              <a:gd name="connsiteY1" fmla="*/ 1200747 h 2988604"/>
              <a:gd name="connsiteX2" fmla="*/ 3343621 w 4776636"/>
              <a:gd name="connsiteY2" fmla="*/ 1023326 h 2988604"/>
              <a:gd name="connsiteX3" fmla="*/ 3207143 w 4776636"/>
              <a:gd name="connsiteY3" fmla="*/ 973285 h 2988604"/>
              <a:gd name="connsiteX4" fmla="*/ 2929639 w 4776636"/>
              <a:gd name="connsiteY4" fmla="*/ 222658 h 2988604"/>
              <a:gd name="connsiteX5" fmla="*/ 2855477 w 4776636"/>
              <a:gd name="connsiteY5" fmla="*/ 57843 h 2988604"/>
              <a:gd name="connsiteX6" fmla="*/ 3087097 w 4776636"/>
              <a:gd name="connsiteY6" fmla="*/ 835 h 2988604"/>
              <a:gd name="connsiteX7" fmla="*/ 3410947 w 4776636"/>
              <a:gd name="connsiteY7" fmla="*/ 219910 h 2988604"/>
              <a:gd name="connsiteX8" fmla="*/ 3630224 w 4776636"/>
              <a:gd name="connsiteY8" fmla="*/ 72532 h 2988604"/>
              <a:gd name="connsiteX9" fmla="*/ 3971418 w 4776636"/>
              <a:gd name="connsiteY9" fmla="*/ 377332 h 2988604"/>
              <a:gd name="connsiteX10" fmla="*/ 4471836 w 4776636"/>
              <a:gd name="connsiteY10" fmla="*/ 996031 h 2988604"/>
              <a:gd name="connsiteX11" fmla="*/ 4435442 w 4776636"/>
              <a:gd name="connsiteY11" fmla="*/ 1391816 h 2988604"/>
              <a:gd name="connsiteX12" fmla="*/ 4517328 w 4776636"/>
              <a:gd name="connsiteY12" fmla="*/ 1805798 h 2988604"/>
              <a:gd name="connsiteX13" fmla="*/ 4544624 w 4776636"/>
              <a:gd name="connsiteY13" fmla="*/ 2388103 h 2988604"/>
              <a:gd name="connsiteX14" fmla="*/ 4544624 w 4776636"/>
              <a:gd name="connsiteY14" fmla="*/ 2515482 h 2988604"/>
              <a:gd name="connsiteX15" fmla="*/ 4776636 w 4776636"/>
              <a:gd name="connsiteY15" fmla="*/ 2902168 h 2988604"/>
              <a:gd name="connsiteX16" fmla="*/ 4635609 w 4776636"/>
              <a:gd name="connsiteY16" fmla="*/ 2988604 h 2988604"/>
              <a:gd name="connsiteX17" fmla="*/ 4203430 w 4776636"/>
              <a:gd name="connsiteY17" fmla="*/ 2742944 h 2988604"/>
              <a:gd name="connsiteX18" fmla="*/ 3780349 w 4776636"/>
              <a:gd name="connsiteY18" fmla="*/ 2269822 h 2988604"/>
              <a:gd name="connsiteX19" fmla="*/ 3746941 w 4776636"/>
              <a:gd name="connsiteY19" fmla="*/ 2071598 h 2988604"/>
              <a:gd name="connsiteX20" fmla="*/ 2639423 w 4776636"/>
              <a:gd name="connsiteY20" fmla="*/ 2070935 h 2988604"/>
              <a:gd name="connsiteX21" fmla="*/ 1817098 w 4776636"/>
              <a:gd name="connsiteY21" fmla="*/ 2213810 h 2988604"/>
              <a:gd name="connsiteX22" fmla="*/ 991598 w 4776636"/>
              <a:gd name="connsiteY22" fmla="*/ 2194760 h 2988604"/>
              <a:gd name="connsiteX23" fmla="*/ 96248 w 4776636"/>
              <a:gd name="connsiteY23" fmla="*/ 1575635 h 2988604"/>
              <a:gd name="connsiteX24" fmla="*/ 39098 w 4776636"/>
              <a:gd name="connsiteY24" fmla="*/ 1093034 h 2988604"/>
              <a:gd name="connsiteX25" fmla="*/ 801097 w 4776636"/>
              <a:gd name="connsiteY25" fmla="*/ 1604209 h 2988604"/>
              <a:gd name="connsiteX26" fmla="*/ 1340848 w 4776636"/>
              <a:gd name="connsiteY26" fmla="*/ 1667709 h 2988604"/>
              <a:gd name="connsiteX27" fmla="*/ 1553573 w 4776636"/>
              <a:gd name="connsiteY27" fmla="*/ 1886784 h 2988604"/>
              <a:gd name="connsiteX28" fmla="*/ 1839323 w 4776636"/>
              <a:gd name="connsiteY28" fmla="*/ 1972509 h 2988604"/>
              <a:gd name="connsiteX29" fmla="*/ 3706222 w 4776636"/>
              <a:gd name="connsiteY29" fmla="*/ 1816935 h 2988604"/>
              <a:gd name="connsiteX30" fmla="*/ 3730307 w 4776636"/>
              <a:gd name="connsiteY30" fmla="*/ 1541941 h 2988604"/>
              <a:gd name="connsiteX0" fmla="*/ 3730307 w 4776636"/>
              <a:gd name="connsiteY0" fmla="*/ 1544354 h 2991017"/>
              <a:gd name="connsiteX1" fmla="*/ 3557436 w 4776636"/>
              <a:gd name="connsiteY1" fmla="*/ 1203160 h 2991017"/>
              <a:gd name="connsiteX2" fmla="*/ 3343621 w 4776636"/>
              <a:gd name="connsiteY2" fmla="*/ 1025739 h 2991017"/>
              <a:gd name="connsiteX3" fmla="*/ 3207143 w 4776636"/>
              <a:gd name="connsiteY3" fmla="*/ 975698 h 2991017"/>
              <a:gd name="connsiteX4" fmla="*/ 2929639 w 4776636"/>
              <a:gd name="connsiteY4" fmla="*/ 225071 h 2991017"/>
              <a:gd name="connsiteX5" fmla="*/ 2855477 w 4776636"/>
              <a:gd name="connsiteY5" fmla="*/ 60256 h 2991017"/>
              <a:gd name="connsiteX6" fmla="*/ 3087097 w 4776636"/>
              <a:gd name="connsiteY6" fmla="*/ 3248 h 2991017"/>
              <a:gd name="connsiteX7" fmla="*/ 3410947 w 4776636"/>
              <a:gd name="connsiteY7" fmla="*/ 222323 h 2991017"/>
              <a:gd name="connsiteX8" fmla="*/ 3630224 w 4776636"/>
              <a:gd name="connsiteY8" fmla="*/ 74945 h 2991017"/>
              <a:gd name="connsiteX9" fmla="*/ 3971418 w 4776636"/>
              <a:gd name="connsiteY9" fmla="*/ 379745 h 2991017"/>
              <a:gd name="connsiteX10" fmla="*/ 4471836 w 4776636"/>
              <a:gd name="connsiteY10" fmla="*/ 998444 h 2991017"/>
              <a:gd name="connsiteX11" fmla="*/ 4435442 w 4776636"/>
              <a:gd name="connsiteY11" fmla="*/ 1394229 h 2991017"/>
              <a:gd name="connsiteX12" fmla="*/ 4517328 w 4776636"/>
              <a:gd name="connsiteY12" fmla="*/ 1808211 h 2991017"/>
              <a:gd name="connsiteX13" fmla="*/ 4544624 w 4776636"/>
              <a:gd name="connsiteY13" fmla="*/ 2390516 h 2991017"/>
              <a:gd name="connsiteX14" fmla="*/ 4544624 w 4776636"/>
              <a:gd name="connsiteY14" fmla="*/ 2517895 h 2991017"/>
              <a:gd name="connsiteX15" fmla="*/ 4776636 w 4776636"/>
              <a:gd name="connsiteY15" fmla="*/ 2904581 h 2991017"/>
              <a:gd name="connsiteX16" fmla="*/ 4635609 w 4776636"/>
              <a:gd name="connsiteY16" fmla="*/ 2991017 h 2991017"/>
              <a:gd name="connsiteX17" fmla="*/ 4203430 w 4776636"/>
              <a:gd name="connsiteY17" fmla="*/ 2745357 h 2991017"/>
              <a:gd name="connsiteX18" fmla="*/ 3780349 w 4776636"/>
              <a:gd name="connsiteY18" fmla="*/ 2272235 h 2991017"/>
              <a:gd name="connsiteX19" fmla="*/ 3746941 w 4776636"/>
              <a:gd name="connsiteY19" fmla="*/ 2074011 h 2991017"/>
              <a:gd name="connsiteX20" fmla="*/ 2639423 w 4776636"/>
              <a:gd name="connsiteY20" fmla="*/ 2073348 h 2991017"/>
              <a:gd name="connsiteX21" fmla="*/ 1817098 w 4776636"/>
              <a:gd name="connsiteY21" fmla="*/ 2216223 h 2991017"/>
              <a:gd name="connsiteX22" fmla="*/ 991598 w 4776636"/>
              <a:gd name="connsiteY22" fmla="*/ 2197173 h 2991017"/>
              <a:gd name="connsiteX23" fmla="*/ 96248 w 4776636"/>
              <a:gd name="connsiteY23" fmla="*/ 1578048 h 2991017"/>
              <a:gd name="connsiteX24" fmla="*/ 39098 w 4776636"/>
              <a:gd name="connsiteY24" fmla="*/ 1095447 h 2991017"/>
              <a:gd name="connsiteX25" fmla="*/ 801097 w 4776636"/>
              <a:gd name="connsiteY25" fmla="*/ 1606622 h 2991017"/>
              <a:gd name="connsiteX26" fmla="*/ 1340848 w 4776636"/>
              <a:gd name="connsiteY26" fmla="*/ 1670122 h 2991017"/>
              <a:gd name="connsiteX27" fmla="*/ 1553573 w 4776636"/>
              <a:gd name="connsiteY27" fmla="*/ 1889197 h 2991017"/>
              <a:gd name="connsiteX28" fmla="*/ 1839323 w 4776636"/>
              <a:gd name="connsiteY28" fmla="*/ 1974922 h 2991017"/>
              <a:gd name="connsiteX29" fmla="*/ 3706222 w 4776636"/>
              <a:gd name="connsiteY29" fmla="*/ 1819348 h 2991017"/>
              <a:gd name="connsiteX30" fmla="*/ 3730307 w 4776636"/>
              <a:gd name="connsiteY30" fmla="*/ 1544354 h 2991017"/>
              <a:gd name="connsiteX0" fmla="*/ 3730307 w 4776636"/>
              <a:gd name="connsiteY0" fmla="*/ 1544354 h 2991017"/>
              <a:gd name="connsiteX1" fmla="*/ 3557436 w 4776636"/>
              <a:gd name="connsiteY1" fmla="*/ 1203160 h 2991017"/>
              <a:gd name="connsiteX2" fmla="*/ 3343621 w 4776636"/>
              <a:gd name="connsiteY2" fmla="*/ 1025739 h 2991017"/>
              <a:gd name="connsiteX3" fmla="*/ 3207143 w 4776636"/>
              <a:gd name="connsiteY3" fmla="*/ 975698 h 2991017"/>
              <a:gd name="connsiteX4" fmla="*/ 2929639 w 4776636"/>
              <a:gd name="connsiteY4" fmla="*/ 225071 h 2991017"/>
              <a:gd name="connsiteX5" fmla="*/ 2855477 w 4776636"/>
              <a:gd name="connsiteY5" fmla="*/ 60256 h 2991017"/>
              <a:gd name="connsiteX6" fmla="*/ 3087097 w 4776636"/>
              <a:gd name="connsiteY6" fmla="*/ 3248 h 2991017"/>
              <a:gd name="connsiteX7" fmla="*/ 3410947 w 4776636"/>
              <a:gd name="connsiteY7" fmla="*/ 222323 h 2991017"/>
              <a:gd name="connsiteX8" fmla="*/ 3630224 w 4776636"/>
              <a:gd name="connsiteY8" fmla="*/ 74945 h 2991017"/>
              <a:gd name="connsiteX9" fmla="*/ 3971418 w 4776636"/>
              <a:gd name="connsiteY9" fmla="*/ 379745 h 2991017"/>
              <a:gd name="connsiteX10" fmla="*/ 4471836 w 4776636"/>
              <a:gd name="connsiteY10" fmla="*/ 998444 h 2991017"/>
              <a:gd name="connsiteX11" fmla="*/ 4435442 w 4776636"/>
              <a:gd name="connsiteY11" fmla="*/ 1394229 h 2991017"/>
              <a:gd name="connsiteX12" fmla="*/ 4517328 w 4776636"/>
              <a:gd name="connsiteY12" fmla="*/ 1808211 h 2991017"/>
              <a:gd name="connsiteX13" fmla="*/ 4544624 w 4776636"/>
              <a:gd name="connsiteY13" fmla="*/ 2390516 h 2991017"/>
              <a:gd name="connsiteX14" fmla="*/ 4544624 w 4776636"/>
              <a:gd name="connsiteY14" fmla="*/ 2517895 h 2991017"/>
              <a:gd name="connsiteX15" fmla="*/ 4776636 w 4776636"/>
              <a:gd name="connsiteY15" fmla="*/ 2904581 h 2991017"/>
              <a:gd name="connsiteX16" fmla="*/ 4635609 w 4776636"/>
              <a:gd name="connsiteY16" fmla="*/ 2991017 h 2991017"/>
              <a:gd name="connsiteX17" fmla="*/ 4203430 w 4776636"/>
              <a:gd name="connsiteY17" fmla="*/ 2745357 h 2991017"/>
              <a:gd name="connsiteX18" fmla="*/ 3780349 w 4776636"/>
              <a:gd name="connsiteY18" fmla="*/ 2272235 h 2991017"/>
              <a:gd name="connsiteX19" fmla="*/ 3746941 w 4776636"/>
              <a:gd name="connsiteY19" fmla="*/ 2074011 h 2991017"/>
              <a:gd name="connsiteX20" fmla="*/ 2639423 w 4776636"/>
              <a:gd name="connsiteY20" fmla="*/ 2073348 h 2991017"/>
              <a:gd name="connsiteX21" fmla="*/ 1817098 w 4776636"/>
              <a:gd name="connsiteY21" fmla="*/ 2216223 h 2991017"/>
              <a:gd name="connsiteX22" fmla="*/ 991598 w 4776636"/>
              <a:gd name="connsiteY22" fmla="*/ 2197173 h 2991017"/>
              <a:gd name="connsiteX23" fmla="*/ 96248 w 4776636"/>
              <a:gd name="connsiteY23" fmla="*/ 1578048 h 2991017"/>
              <a:gd name="connsiteX24" fmla="*/ 39098 w 4776636"/>
              <a:gd name="connsiteY24" fmla="*/ 1095447 h 2991017"/>
              <a:gd name="connsiteX25" fmla="*/ 801097 w 4776636"/>
              <a:gd name="connsiteY25" fmla="*/ 1606622 h 2991017"/>
              <a:gd name="connsiteX26" fmla="*/ 1340848 w 4776636"/>
              <a:gd name="connsiteY26" fmla="*/ 1670122 h 2991017"/>
              <a:gd name="connsiteX27" fmla="*/ 1553573 w 4776636"/>
              <a:gd name="connsiteY27" fmla="*/ 1889197 h 2991017"/>
              <a:gd name="connsiteX28" fmla="*/ 1839323 w 4776636"/>
              <a:gd name="connsiteY28" fmla="*/ 1974922 h 2991017"/>
              <a:gd name="connsiteX29" fmla="*/ 3706222 w 4776636"/>
              <a:gd name="connsiteY29" fmla="*/ 1819348 h 2991017"/>
              <a:gd name="connsiteX30" fmla="*/ 3730307 w 4776636"/>
              <a:gd name="connsiteY30" fmla="*/ 1544354 h 29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76636" h="2991017">
                <a:moveTo>
                  <a:pt x="3730307" y="1544354"/>
                </a:moveTo>
                <a:lnTo>
                  <a:pt x="3557436" y="1203160"/>
                </a:lnTo>
                <a:lnTo>
                  <a:pt x="3343621" y="1025739"/>
                </a:lnTo>
                <a:lnTo>
                  <a:pt x="3207143" y="975698"/>
                </a:lnTo>
                <a:lnTo>
                  <a:pt x="2929639" y="225071"/>
                </a:lnTo>
                <a:cubicBezTo>
                  <a:pt x="2904918" y="170133"/>
                  <a:pt x="2886548" y="156469"/>
                  <a:pt x="2855477" y="60256"/>
                </a:cubicBezTo>
                <a:cubicBezTo>
                  <a:pt x="2945384" y="3153"/>
                  <a:pt x="2959090" y="-6324"/>
                  <a:pt x="3087097" y="3248"/>
                </a:cubicBezTo>
                <a:cubicBezTo>
                  <a:pt x="3185522" y="13831"/>
                  <a:pt x="3312522" y="211740"/>
                  <a:pt x="3410947" y="222323"/>
                </a:cubicBezTo>
                <a:lnTo>
                  <a:pt x="3630224" y="74945"/>
                </a:lnTo>
                <a:lnTo>
                  <a:pt x="3971418" y="379745"/>
                </a:lnTo>
                <a:lnTo>
                  <a:pt x="4471836" y="998444"/>
                </a:lnTo>
                <a:lnTo>
                  <a:pt x="4435442" y="1394229"/>
                </a:lnTo>
                <a:lnTo>
                  <a:pt x="4517328" y="1808211"/>
                </a:lnTo>
                <a:lnTo>
                  <a:pt x="4544624" y="2390516"/>
                </a:lnTo>
                <a:lnTo>
                  <a:pt x="4544624" y="2517895"/>
                </a:lnTo>
                <a:lnTo>
                  <a:pt x="4776636" y="2904581"/>
                </a:lnTo>
                <a:lnTo>
                  <a:pt x="4635609" y="2991017"/>
                </a:lnTo>
                <a:lnTo>
                  <a:pt x="4203430" y="2745357"/>
                </a:lnTo>
                <a:lnTo>
                  <a:pt x="3780349" y="2272235"/>
                </a:lnTo>
                <a:lnTo>
                  <a:pt x="3746941" y="2074011"/>
                </a:lnTo>
                <a:cubicBezTo>
                  <a:pt x="3568958" y="2015463"/>
                  <a:pt x="3189134" y="2147542"/>
                  <a:pt x="2639423" y="2073348"/>
                </a:cubicBezTo>
                <a:cubicBezTo>
                  <a:pt x="2315666" y="2048896"/>
                  <a:pt x="2153648" y="2118856"/>
                  <a:pt x="1817098" y="2216223"/>
                </a:cubicBezTo>
                <a:cubicBezTo>
                  <a:pt x="1568390" y="2355923"/>
                  <a:pt x="1208027" y="2274431"/>
                  <a:pt x="991598" y="2197173"/>
                </a:cubicBezTo>
                <a:cubicBezTo>
                  <a:pt x="775169" y="2119915"/>
                  <a:pt x="190440" y="1882319"/>
                  <a:pt x="96248" y="1578048"/>
                </a:cubicBezTo>
                <a:cubicBezTo>
                  <a:pt x="2056" y="1273777"/>
                  <a:pt x="-34456" y="1173235"/>
                  <a:pt x="39098" y="1095447"/>
                </a:cubicBezTo>
                <a:cubicBezTo>
                  <a:pt x="112652" y="1017659"/>
                  <a:pt x="670393" y="1550530"/>
                  <a:pt x="801097" y="1606622"/>
                </a:cubicBezTo>
                <a:cubicBezTo>
                  <a:pt x="931801" y="1662714"/>
                  <a:pt x="1245598" y="1608210"/>
                  <a:pt x="1340848" y="1670122"/>
                </a:cubicBezTo>
                <a:cubicBezTo>
                  <a:pt x="1436098" y="1732034"/>
                  <a:pt x="1509123" y="1826755"/>
                  <a:pt x="1553573" y="1889197"/>
                </a:cubicBezTo>
                <a:cubicBezTo>
                  <a:pt x="1598023" y="1951639"/>
                  <a:pt x="1450386" y="2001380"/>
                  <a:pt x="1839323" y="1974922"/>
                </a:cubicBezTo>
                <a:cubicBezTo>
                  <a:pt x="2228260" y="1948464"/>
                  <a:pt x="3304804" y="1840838"/>
                  <a:pt x="3706222" y="1819348"/>
                </a:cubicBezTo>
                <a:lnTo>
                  <a:pt x="3730307" y="1544354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 descr="Cruz Rött Röda Korset - Gratis bilder på Pixabay">
            <a:extLst>
              <a:ext uri="{FF2B5EF4-FFF2-40B4-BE49-F238E27FC236}">
                <a16:creationId xmlns:a16="http://schemas.microsoft.com/office/drawing/2014/main" id="{3C4A6B28-1D2A-4356-9465-9897C66F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55" y="3262378"/>
            <a:ext cx="266186" cy="2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F9D183B-50E3-49F6-8310-4335C65C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386" y="1681500"/>
            <a:ext cx="2608843" cy="347853"/>
          </a:xfrm>
        </p:spPr>
        <p:txBody>
          <a:bodyPr>
            <a:normAutofit fontScale="90000"/>
          </a:bodyPr>
          <a:lstStyle/>
          <a:p>
            <a:r>
              <a:rPr lang="sv-SE" dirty="0"/>
              <a:t>Publik- och ledare</a:t>
            </a:r>
            <a:br>
              <a:rPr lang="sv-SE" dirty="0"/>
            </a:br>
            <a:r>
              <a:rPr lang="sv-SE" dirty="0"/>
              <a:t>Parkering</a:t>
            </a:r>
            <a:br>
              <a:rPr lang="sv-SE" dirty="0"/>
            </a:br>
            <a:r>
              <a:rPr lang="sv-SE" dirty="0"/>
              <a:t>Ambulans</a:t>
            </a:r>
            <a:br>
              <a:rPr lang="sv-SE" dirty="0"/>
            </a:br>
            <a:r>
              <a:rPr lang="sv-SE" dirty="0"/>
              <a:t>Buss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D403505-A970-45F8-9C0D-37C6D399D234}"/>
              </a:ext>
            </a:extLst>
          </p:cNvPr>
          <p:cNvSpPr txBox="1"/>
          <p:nvPr/>
        </p:nvSpPr>
        <p:spPr>
          <a:xfrm>
            <a:off x="7129345" y="255853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Buss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5B51D89-FF7D-46C6-933A-DF6BA6E8229E}"/>
              </a:ext>
            </a:extLst>
          </p:cNvPr>
          <p:cNvSpPr txBox="1"/>
          <p:nvPr/>
        </p:nvSpPr>
        <p:spPr>
          <a:xfrm>
            <a:off x="35053" y="327617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Bilar</a:t>
            </a:r>
          </a:p>
        </p:txBody>
      </p:sp>
    </p:spTree>
    <p:extLst>
      <p:ext uri="{BB962C8B-B14F-4D97-AF65-F5344CB8AC3E}">
        <p14:creationId xmlns:p14="http://schemas.microsoft.com/office/powerpoint/2010/main" val="235793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10610</TotalTime>
  <Words>149</Words>
  <Application>Microsoft Office PowerPoint</Application>
  <PresentationFormat>Bredbild</PresentationFormat>
  <Paragraphs>50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Tävlingsbanor 22’ Ruschen &amp; Fläkten</vt:lpstr>
      <vt:lpstr>PowerPoint-presentation</vt:lpstr>
      <vt:lpstr>PowerPoint-presentation</vt:lpstr>
      <vt:lpstr>Vårbyfläkten - Skicross 22’</vt:lpstr>
      <vt:lpstr>Start, växling, mål, varvning</vt:lpstr>
      <vt:lpstr>PowerPoint-presentation</vt:lpstr>
      <vt:lpstr>Publik- och ledare Parkering Ambulans Buss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Tävlingsbanor</dc:title>
  <dc:creator>Anders Mannelqvist</dc:creator>
  <cp:lastModifiedBy>Ulrika Forsberg</cp:lastModifiedBy>
  <cp:revision>70</cp:revision>
  <cp:lastPrinted>2020-09-13T08:48:49Z</cp:lastPrinted>
  <dcterms:created xsi:type="dcterms:W3CDTF">2020-06-24T06:14:50Z</dcterms:created>
  <dcterms:modified xsi:type="dcterms:W3CDTF">2022-02-24T14:59:00Z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2bd7fb-b01b-43ed-a1b6-ced4300031bb_Enabled">
    <vt:lpwstr>true</vt:lpwstr>
  </property>
  <property fmtid="{D5CDD505-2E9C-101B-9397-08002B2CF9AE}" pid="3" name="MSIP_Label_3e2bd7fb-b01b-43ed-a1b6-ced4300031bb_SetDate">
    <vt:lpwstr>2022-02-24T14:57:50Z</vt:lpwstr>
  </property>
  <property fmtid="{D5CDD505-2E9C-101B-9397-08002B2CF9AE}" pid="4" name="MSIP_Label_3e2bd7fb-b01b-43ed-a1b6-ced4300031bb_Method">
    <vt:lpwstr>Standard</vt:lpwstr>
  </property>
  <property fmtid="{D5CDD505-2E9C-101B-9397-08002B2CF9AE}" pid="5" name="MSIP_Label_3e2bd7fb-b01b-43ed-a1b6-ced4300031bb_Name">
    <vt:lpwstr>3e2bd7fb-b01b-43ed-a1b6-ced4300031bb</vt:lpwstr>
  </property>
  <property fmtid="{D5CDD505-2E9C-101B-9397-08002B2CF9AE}" pid="6" name="MSIP_Label_3e2bd7fb-b01b-43ed-a1b6-ced4300031bb_SiteId">
    <vt:lpwstr>b13f9473-2468-4dd0-923e-e80d8f94602d</vt:lpwstr>
  </property>
  <property fmtid="{D5CDD505-2E9C-101B-9397-08002B2CF9AE}" pid="7" name="MSIP_Label_3e2bd7fb-b01b-43ed-a1b6-ced4300031bb_ActionId">
    <vt:lpwstr>3cbec1a2-8323-4d86-a34e-b6b6eedf90fb</vt:lpwstr>
  </property>
  <property fmtid="{D5CDD505-2E9C-101B-9397-08002B2CF9AE}" pid="8" name="MSIP_Label_3e2bd7fb-b01b-43ed-a1b6-ced4300031bb_ContentBits">
    <vt:lpwstr>0</vt:lpwstr>
  </property>
</Properties>
</file>